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notesMasterIdLst>
    <p:notesMasterId r:id="rId5"/>
  </p:notesMasterIdLst>
  <p:sldIdLst>
    <p:sldId id="269" r:id="rId2"/>
    <p:sldId id="272" r:id="rId3"/>
    <p:sldId id="274" r:id="rId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B"/>
    <a:srgbClr val="AB0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5C4AD-5ABD-4199-A59B-0925BC0F106F}" v="2" dt="2024-10-13T02:59:27.2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>
      <p:cViewPr varScale="1">
        <p:scale>
          <a:sx n="50" d="100"/>
          <a:sy n="50" d="100"/>
        </p:scale>
        <p:origin x="953" y="41"/>
      </p:cViewPr>
      <p:guideLst>
        <p:guide orient="horz" pos="288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alce" userId="2c2f0a8d90fc8d66" providerId="LiveId" clId="{13C36ED1-96A9-4C1B-806B-F79BA23C1D85}"/>
    <pc:docChg chg="undo custSel addSld delSld modSld sldOrd">
      <pc:chgData name="Alex Salce" userId="2c2f0a8d90fc8d66" providerId="LiveId" clId="{13C36ED1-96A9-4C1B-806B-F79BA23C1D85}" dt="2024-09-18T02:38:30.935" v="5923" actId="207"/>
      <pc:docMkLst>
        <pc:docMk/>
      </pc:docMkLst>
      <pc:sldChg chg="del">
        <pc:chgData name="Alex Salce" userId="2c2f0a8d90fc8d66" providerId="LiveId" clId="{13C36ED1-96A9-4C1B-806B-F79BA23C1D85}" dt="2024-09-13T23:02:31.489" v="105" actId="47"/>
        <pc:sldMkLst>
          <pc:docMk/>
          <pc:sldMk cId="0" sldId="256"/>
        </pc:sldMkLst>
      </pc:sldChg>
      <pc:sldChg chg="addSp delSp modSp del mod">
        <pc:chgData name="Alex Salce" userId="2c2f0a8d90fc8d66" providerId="LiveId" clId="{13C36ED1-96A9-4C1B-806B-F79BA23C1D85}" dt="2024-09-14T03:00:00.389" v="282" actId="47"/>
        <pc:sldMkLst>
          <pc:docMk/>
          <pc:sldMk cId="0" sldId="257"/>
        </pc:sldMkLst>
        <pc:spChg chg="mod">
          <ac:chgData name="Alex Salce" userId="2c2f0a8d90fc8d66" providerId="LiveId" clId="{13C36ED1-96A9-4C1B-806B-F79BA23C1D85}" dt="2024-09-13T23:04:37.571" v="122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Alex Salce" userId="2c2f0a8d90fc8d66" providerId="LiveId" clId="{13C36ED1-96A9-4C1B-806B-F79BA23C1D85}" dt="2024-09-13T23:05:14.595" v="183" actId="20577"/>
          <ac:spMkLst>
            <pc:docMk/>
            <pc:sldMk cId="0" sldId="257"/>
            <ac:spMk id="4" creationId="{00000000-0000-0000-0000-000000000000}"/>
          </ac:spMkLst>
        </pc:spChg>
        <pc:spChg chg="mod">
          <ac:chgData name="Alex Salce" userId="2c2f0a8d90fc8d66" providerId="LiveId" clId="{13C36ED1-96A9-4C1B-806B-F79BA23C1D85}" dt="2024-09-13T23:05:02.668" v="169" actId="1076"/>
          <ac:spMkLst>
            <pc:docMk/>
            <pc:sldMk cId="0" sldId="257"/>
            <ac:spMk id="10" creationId="{00000000-0000-0000-0000-000000000000}"/>
          </ac:spMkLst>
        </pc:spChg>
        <pc:picChg chg="add mod">
          <ac:chgData name="Alex Salce" userId="2c2f0a8d90fc8d66" providerId="LiveId" clId="{13C36ED1-96A9-4C1B-806B-F79BA23C1D85}" dt="2024-09-13T23:06:06.562" v="188" actId="1076"/>
          <ac:picMkLst>
            <pc:docMk/>
            <pc:sldMk cId="0" sldId="257"/>
            <ac:picMk id="5" creationId="{E01C3B08-2830-2631-BB21-662CDB225D1E}"/>
          </ac:picMkLst>
        </pc:picChg>
        <pc:picChg chg="add del">
          <ac:chgData name="Alex Salce" userId="2c2f0a8d90fc8d66" providerId="LiveId" clId="{13C36ED1-96A9-4C1B-806B-F79BA23C1D85}" dt="2024-09-13T23:03:06.555" v="112" actId="478"/>
          <ac:picMkLst>
            <pc:docMk/>
            <pc:sldMk cId="0" sldId="257"/>
            <ac:picMk id="22" creationId="{81673168-362A-B54C-9141-07E73F940D7C}"/>
          </ac:picMkLst>
        </pc:picChg>
      </pc:sldChg>
      <pc:sldChg chg="del">
        <pc:chgData name="Alex Salce" userId="2c2f0a8d90fc8d66" providerId="LiveId" clId="{13C36ED1-96A9-4C1B-806B-F79BA23C1D85}" dt="2024-09-13T23:02:37.027" v="106" actId="47"/>
        <pc:sldMkLst>
          <pc:docMk/>
          <pc:sldMk cId="0" sldId="258"/>
        </pc:sldMkLst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0" sldId="259"/>
        </pc:sldMkLst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0" sldId="260"/>
        </pc:sldMkLst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0" sldId="261"/>
        </pc:sldMkLst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0" sldId="262"/>
        </pc:sldMkLst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0" sldId="263"/>
        </pc:sldMkLst>
      </pc:sldChg>
      <pc:sldChg chg="addSp delSp modSp del mod">
        <pc:chgData name="Alex Salce" userId="2c2f0a8d90fc8d66" providerId="LiveId" clId="{13C36ED1-96A9-4C1B-806B-F79BA23C1D85}" dt="2024-09-14T13:39:55.123" v="4795" actId="47"/>
        <pc:sldMkLst>
          <pc:docMk/>
          <pc:sldMk cId="0" sldId="264"/>
        </pc:sldMkLst>
        <pc:spChg chg="add del mod">
          <ac:chgData name="Alex Salce" userId="2c2f0a8d90fc8d66" providerId="LiveId" clId="{13C36ED1-96A9-4C1B-806B-F79BA23C1D85}" dt="2024-09-14T03:01:19.015" v="290" actId="478"/>
          <ac:spMkLst>
            <pc:docMk/>
            <pc:sldMk cId="0" sldId="264"/>
            <ac:spMk id="5" creationId="{9D7A17FA-13FE-00A6-7AF3-714D690E364F}"/>
          </ac:spMkLst>
        </pc:spChg>
        <pc:spChg chg="mod">
          <ac:chgData name="Alex Salce" userId="2c2f0a8d90fc8d66" providerId="LiveId" clId="{13C36ED1-96A9-4C1B-806B-F79BA23C1D85}" dt="2024-09-14T03:03:00.771" v="316"/>
          <ac:spMkLst>
            <pc:docMk/>
            <pc:sldMk cId="0" sldId="264"/>
            <ac:spMk id="19" creationId="{83463FB7-51C1-5147-BCC6-34D084156878}"/>
          </ac:spMkLst>
        </pc:spChg>
        <pc:spChg chg="del mod">
          <ac:chgData name="Alex Salce" userId="2c2f0a8d90fc8d66" providerId="LiveId" clId="{13C36ED1-96A9-4C1B-806B-F79BA23C1D85}" dt="2024-09-14T03:02:11.665" v="313" actId="478"/>
          <ac:spMkLst>
            <pc:docMk/>
            <pc:sldMk cId="0" sldId="264"/>
            <ac:spMk id="20" creationId="{8565E005-3B35-1B41-A811-8D602FDB0E14}"/>
          </ac:spMkLst>
        </pc:spChg>
        <pc:spChg chg="del mod">
          <ac:chgData name="Alex Salce" userId="2c2f0a8d90fc8d66" providerId="LiveId" clId="{13C36ED1-96A9-4C1B-806B-F79BA23C1D85}" dt="2024-09-14T03:03:05.185" v="318" actId="478"/>
          <ac:spMkLst>
            <pc:docMk/>
            <pc:sldMk cId="0" sldId="264"/>
            <ac:spMk id="21" creationId="{B7A2BE74-5265-6644-B219-10B65BFE4328}"/>
          </ac:spMkLst>
        </pc:spChg>
        <pc:picChg chg="add del mod modCrop">
          <ac:chgData name="Alex Salce" userId="2c2f0a8d90fc8d66" providerId="LiveId" clId="{13C36ED1-96A9-4C1B-806B-F79BA23C1D85}" dt="2024-09-14T03:00:18.834" v="285" actId="1076"/>
          <ac:picMkLst>
            <pc:docMk/>
            <pc:sldMk cId="0" sldId="264"/>
            <ac:picMk id="2" creationId="{00000000-0000-0000-0000-000000000000}"/>
          </ac:picMkLst>
        </pc:picChg>
        <pc:picChg chg="add del mod">
          <ac:chgData name="Alex Salce" userId="2c2f0a8d90fc8d66" providerId="LiveId" clId="{13C36ED1-96A9-4C1B-806B-F79BA23C1D85}" dt="2024-09-13T23:06:47.084" v="196" actId="22"/>
          <ac:picMkLst>
            <pc:docMk/>
            <pc:sldMk cId="0" sldId="264"/>
            <ac:picMk id="4" creationId="{1A93C720-350D-80FC-56D2-7D7084EDFF5F}"/>
          </ac:picMkLst>
        </pc:picChg>
        <pc:cxnChg chg="del">
          <ac:chgData name="Alex Salce" userId="2c2f0a8d90fc8d66" providerId="LiveId" clId="{13C36ED1-96A9-4C1B-806B-F79BA23C1D85}" dt="2024-09-14T03:02:09.739" v="312" actId="478"/>
          <ac:cxnSpMkLst>
            <pc:docMk/>
            <pc:sldMk cId="0" sldId="264"/>
            <ac:cxnSpMk id="25" creationId="{849ECDC2-2CF0-1947-9BEE-DF69B3569E8A}"/>
          </ac:cxnSpMkLst>
        </pc:cxnChg>
        <pc:cxnChg chg="del">
          <ac:chgData name="Alex Salce" userId="2c2f0a8d90fc8d66" providerId="LiveId" clId="{13C36ED1-96A9-4C1B-806B-F79BA23C1D85}" dt="2024-09-14T03:03:03.858" v="317" actId="478"/>
          <ac:cxnSpMkLst>
            <pc:docMk/>
            <pc:sldMk cId="0" sldId="264"/>
            <ac:cxnSpMk id="26" creationId="{00EAFD4D-11B2-AE44-BA00-A8ED2C25AF14}"/>
          </ac:cxnSpMkLst>
        </pc:cxnChg>
      </pc:sldChg>
      <pc:sldChg chg="del">
        <pc:chgData name="Alex Salce" userId="2c2f0a8d90fc8d66" providerId="LiveId" clId="{13C36ED1-96A9-4C1B-806B-F79BA23C1D85}" dt="2024-09-14T13:39:55.123" v="4795" actId="47"/>
        <pc:sldMkLst>
          <pc:docMk/>
          <pc:sldMk cId="0" sldId="265"/>
        </pc:sldMkLst>
      </pc:sldChg>
      <pc:sldChg chg="del">
        <pc:chgData name="Alex Salce" userId="2c2f0a8d90fc8d66" providerId="LiveId" clId="{13C36ED1-96A9-4C1B-806B-F79BA23C1D85}" dt="2024-09-14T13:39:55.123" v="4795" actId="47"/>
        <pc:sldMkLst>
          <pc:docMk/>
          <pc:sldMk cId="0" sldId="266"/>
        </pc:sldMkLst>
      </pc:sldChg>
      <pc:sldChg chg="del">
        <pc:chgData name="Alex Salce" userId="2c2f0a8d90fc8d66" providerId="LiveId" clId="{13C36ED1-96A9-4C1B-806B-F79BA23C1D85}" dt="2024-09-13T23:02:52.253" v="109" actId="47"/>
        <pc:sldMkLst>
          <pc:docMk/>
          <pc:sldMk cId="0" sldId="268"/>
        </pc:sldMkLst>
      </pc:sldChg>
      <pc:sldChg chg="modSp mod">
        <pc:chgData name="Alex Salce" userId="2c2f0a8d90fc8d66" providerId="LiveId" clId="{13C36ED1-96A9-4C1B-806B-F79BA23C1D85}" dt="2024-09-14T03:43:46.821" v="1780" actId="14100"/>
        <pc:sldMkLst>
          <pc:docMk/>
          <pc:sldMk cId="394685161" sldId="269"/>
        </pc:sldMkLst>
        <pc:spChg chg="mod">
          <ac:chgData name="Alex Salce" userId="2c2f0a8d90fc8d66" providerId="LiveId" clId="{13C36ED1-96A9-4C1B-806B-F79BA23C1D85}" dt="2024-09-13T23:01:47.134" v="69" actId="20577"/>
          <ac:spMkLst>
            <pc:docMk/>
            <pc:sldMk cId="394685161" sldId="269"/>
            <ac:spMk id="4" creationId="{8FF35417-3F0A-C241-B35B-084EDB693D36}"/>
          </ac:spMkLst>
        </pc:spChg>
        <pc:spChg chg="mod">
          <ac:chgData name="Alex Salce" userId="2c2f0a8d90fc8d66" providerId="LiveId" clId="{13C36ED1-96A9-4C1B-806B-F79BA23C1D85}" dt="2024-09-14T03:43:46.821" v="1780" actId="14100"/>
          <ac:spMkLst>
            <pc:docMk/>
            <pc:sldMk cId="394685161" sldId="269"/>
            <ac:spMk id="5" creationId="{02F8F3AE-6A00-0446-A03F-AD4E6D2DDBF3}"/>
          </ac:spMkLst>
        </pc:spChg>
      </pc:sldChg>
      <pc:sldChg chg="del">
        <pc:chgData name="Alex Salce" userId="2c2f0a8d90fc8d66" providerId="LiveId" clId="{13C36ED1-96A9-4C1B-806B-F79BA23C1D85}" dt="2024-09-14T13:39:55.123" v="4795" actId="47"/>
        <pc:sldMkLst>
          <pc:docMk/>
          <pc:sldMk cId="4042054871" sldId="270"/>
        </pc:sldMkLst>
      </pc:sldChg>
      <pc:sldChg chg="del">
        <pc:chgData name="Alex Salce" userId="2c2f0a8d90fc8d66" providerId="LiveId" clId="{13C36ED1-96A9-4C1B-806B-F79BA23C1D85}" dt="2024-09-14T13:39:55.123" v="4795" actId="47"/>
        <pc:sldMkLst>
          <pc:docMk/>
          <pc:sldMk cId="879728430" sldId="271"/>
        </pc:sldMkLst>
      </pc:sldChg>
      <pc:sldChg chg="addSp delSp modSp add mod ord">
        <pc:chgData name="Alex Salce" userId="2c2f0a8d90fc8d66" providerId="LiveId" clId="{13C36ED1-96A9-4C1B-806B-F79BA23C1D85}" dt="2024-09-15T04:42:16.841" v="5045" actId="478"/>
        <pc:sldMkLst>
          <pc:docMk/>
          <pc:sldMk cId="2703498190" sldId="272"/>
        </pc:sldMkLst>
        <pc:spChg chg="add mod">
          <ac:chgData name="Alex Salce" userId="2c2f0a8d90fc8d66" providerId="LiveId" clId="{13C36ED1-96A9-4C1B-806B-F79BA23C1D85}" dt="2024-09-14T03:55:32.134" v="1939" actId="1076"/>
          <ac:spMkLst>
            <pc:docMk/>
            <pc:sldMk cId="2703498190" sldId="272"/>
            <ac:spMk id="2" creationId="{C9BAE8CF-9585-0A4F-4382-F280BB3E09BA}"/>
          </ac:spMkLst>
        </pc:spChg>
        <pc:spChg chg="mod">
          <ac:chgData name="Alex Salce" userId="2c2f0a8d90fc8d66" providerId="LiveId" clId="{13C36ED1-96A9-4C1B-806B-F79BA23C1D85}" dt="2024-09-14T03:55:06.646" v="1936" actId="403"/>
          <ac:spMkLst>
            <pc:docMk/>
            <pc:sldMk cId="2703498190" sldId="272"/>
            <ac:spMk id="4" creationId="{00000000-0000-0000-0000-000000000000}"/>
          </ac:spMkLst>
        </pc:spChg>
        <pc:spChg chg="add mod">
          <ac:chgData name="Alex Salce" userId="2c2f0a8d90fc8d66" providerId="LiveId" clId="{13C36ED1-96A9-4C1B-806B-F79BA23C1D85}" dt="2024-09-14T20:16:10.784" v="5039" actId="20577"/>
          <ac:spMkLst>
            <pc:docMk/>
            <pc:sldMk cId="2703498190" sldId="272"/>
            <ac:spMk id="6" creationId="{353FBC93-1F63-3CEF-D3B9-B5E744CB4177}"/>
          </ac:spMkLst>
        </pc:spChg>
        <pc:spChg chg="add mod">
          <ac:chgData name="Alex Salce" userId="2c2f0a8d90fc8d66" providerId="LiveId" clId="{13C36ED1-96A9-4C1B-806B-F79BA23C1D85}" dt="2024-09-14T18:25:09.806" v="4971" actId="1076"/>
          <ac:spMkLst>
            <pc:docMk/>
            <pc:sldMk cId="2703498190" sldId="272"/>
            <ac:spMk id="8" creationId="{373E5340-CFEF-9924-FD86-DAE7E688E733}"/>
          </ac:spMkLst>
        </pc:spChg>
        <pc:spChg chg="add del mod">
          <ac:chgData name="Alex Salce" userId="2c2f0a8d90fc8d66" providerId="LiveId" clId="{13C36ED1-96A9-4C1B-806B-F79BA23C1D85}" dt="2024-09-14T03:55:14.219" v="1937" actId="14100"/>
          <ac:spMkLst>
            <pc:docMk/>
            <pc:sldMk cId="2703498190" sldId="272"/>
            <ac:spMk id="10" creationId="{00000000-0000-0000-0000-000000000000}"/>
          </ac:spMkLst>
        </pc:spChg>
        <pc:spChg chg="add mod">
          <ac:chgData name="Alex Salce" userId="2c2f0a8d90fc8d66" providerId="LiveId" clId="{13C36ED1-96A9-4C1B-806B-F79BA23C1D85}" dt="2024-09-14T18:25:12.855" v="4972" actId="1076"/>
          <ac:spMkLst>
            <pc:docMk/>
            <pc:sldMk cId="2703498190" sldId="272"/>
            <ac:spMk id="11" creationId="{31104238-E823-C31A-2CC9-B0C053E5D0B7}"/>
          </ac:spMkLst>
        </pc:spChg>
        <pc:spChg chg="add mod">
          <ac:chgData name="Alex Salce" userId="2c2f0a8d90fc8d66" providerId="LiveId" clId="{13C36ED1-96A9-4C1B-806B-F79BA23C1D85}" dt="2024-09-14T11:44:04.460" v="2696" actId="20577"/>
          <ac:spMkLst>
            <pc:docMk/>
            <pc:sldMk cId="2703498190" sldId="272"/>
            <ac:spMk id="14" creationId="{DA245102-6448-51F2-F91A-29DC740695D4}"/>
          </ac:spMkLst>
        </pc:spChg>
        <pc:spChg chg="add mod">
          <ac:chgData name="Alex Salce" userId="2c2f0a8d90fc8d66" providerId="LiveId" clId="{13C36ED1-96A9-4C1B-806B-F79BA23C1D85}" dt="2024-09-14T03:58:14.960" v="2063" actId="14100"/>
          <ac:spMkLst>
            <pc:docMk/>
            <pc:sldMk cId="2703498190" sldId="272"/>
            <ac:spMk id="15" creationId="{7335B80D-E78F-B8EE-10F1-8CFEA57CA526}"/>
          </ac:spMkLst>
        </pc:spChg>
        <pc:spChg chg="add mod">
          <ac:chgData name="Alex Salce" userId="2c2f0a8d90fc8d66" providerId="LiveId" clId="{13C36ED1-96A9-4C1B-806B-F79BA23C1D85}" dt="2024-09-14T03:58:46.710" v="2089" actId="1076"/>
          <ac:spMkLst>
            <pc:docMk/>
            <pc:sldMk cId="2703498190" sldId="272"/>
            <ac:spMk id="16" creationId="{A286923B-4DD1-9029-2C6B-BCF8FF068FF6}"/>
          </ac:spMkLst>
        </pc:spChg>
        <pc:picChg chg="del">
          <ac:chgData name="Alex Salce" userId="2c2f0a8d90fc8d66" providerId="LiveId" clId="{13C36ED1-96A9-4C1B-806B-F79BA23C1D85}" dt="2024-09-14T03:34:28.958" v="1608" actId="478"/>
          <ac:picMkLst>
            <pc:docMk/>
            <pc:sldMk cId="2703498190" sldId="272"/>
            <ac:picMk id="5" creationId="{E01C3B08-2830-2631-BB21-662CDB225D1E}"/>
          </ac:picMkLst>
        </pc:picChg>
        <pc:picChg chg="add del mod modCrop">
          <ac:chgData name="Alex Salce" userId="2c2f0a8d90fc8d66" providerId="LiveId" clId="{13C36ED1-96A9-4C1B-806B-F79BA23C1D85}" dt="2024-09-15T04:42:16.841" v="5045" actId="478"/>
          <ac:picMkLst>
            <pc:docMk/>
            <pc:sldMk cId="2703498190" sldId="272"/>
            <ac:picMk id="7" creationId="{4F243F66-DFA4-8040-0E86-E3C948EE5C2A}"/>
          </ac:picMkLst>
        </pc:picChg>
        <pc:picChg chg="add mod">
          <ac:chgData name="Alex Salce" userId="2c2f0a8d90fc8d66" providerId="LiveId" clId="{13C36ED1-96A9-4C1B-806B-F79BA23C1D85}" dt="2024-09-14T18:25:02.658" v="4969" actId="1076"/>
          <ac:picMkLst>
            <pc:docMk/>
            <pc:sldMk cId="2703498190" sldId="272"/>
            <ac:picMk id="9" creationId="{C1D1491A-5D94-9302-A968-C9D4FF156019}"/>
          </ac:picMkLst>
        </pc:picChg>
        <pc:picChg chg="add del mod">
          <ac:chgData name="Alex Salce" userId="2c2f0a8d90fc8d66" providerId="LiveId" clId="{13C36ED1-96A9-4C1B-806B-F79BA23C1D85}" dt="2024-09-14T03:53:25.453" v="1915" actId="478"/>
          <ac:picMkLst>
            <pc:docMk/>
            <pc:sldMk cId="2703498190" sldId="272"/>
            <ac:picMk id="12" creationId="{026C9D3D-EEF0-B8B6-26F1-353ADB343AA6}"/>
          </ac:picMkLst>
        </pc:picChg>
        <pc:picChg chg="add del mod modCrop">
          <ac:chgData name="Alex Salce" userId="2c2f0a8d90fc8d66" providerId="LiveId" clId="{13C36ED1-96A9-4C1B-806B-F79BA23C1D85}" dt="2024-09-15T04:42:16.601" v="5044" actId="478"/>
          <ac:picMkLst>
            <pc:docMk/>
            <pc:sldMk cId="2703498190" sldId="272"/>
            <ac:picMk id="13" creationId="{B947C410-B1B2-BE00-D297-C3CF3F4B42A8}"/>
          </ac:picMkLst>
        </pc:picChg>
      </pc:sldChg>
      <pc:sldChg chg="del">
        <pc:chgData name="Alex Salce" userId="2c2f0a8d90fc8d66" providerId="LiveId" clId="{13C36ED1-96A9-4C1B-806B-F79BA23C1D85}" dt="2024-09-13T23:07:17.779" v="200" actId="47"/>
        <pc:sldMkLst>
          <pc:docMk/>
          <pc:sldMk cId="2707235073" sldId="272"/>
        </pc:sldMkLst>
      </pc:sldChg>
      <pc:sldChg chg="del">
        <pc:chgData name="Alex Salce" userId="2c2f0a8d90fc8d66" providerId="LiveId" clId="{13C36ED1-96A9-4C1B-806B-F79BA23C1D85}" dt="2024-09-13T23:02:38.595" v="108" actId="47"/>
        <pc:sldMkLst>
          <pc:docMk/>
          <pc:sldMk cId="485483431" sldId="273"/>
        </pc:sldMkLst>
      </pc:sldChg>
      <pc:sldChg chg="addSp delSp modSp new del mod">
        <pc:chgData name="Alex Salce" userId="2c2f0a8d90fc8d66" providerId="LiveId" clId="{13C36ED1-96A9-4C1B-806B-F79BA23C1D85}" dt="2024-09-14T12:14:56.983" v="3206" actId="47"/>
        <pc:sldMkLst>
          <pc:docMk/>
          <pc:sldMk cId="3843367407" sldId="273"/>
        </pc:sldMkLst>
        <pc:spChg chg="add mod">
          <ac:chgData name="Alex Salce" userId="2c2f0a8d90fc8d66" providerId="LiveId" clId="{13C36ED1-96A9-4C1B-806B-F79BA23C1D85}" dt="2024-09-14T11:53:18.611" v="2963" actId="113"/>
          <ac:spMkLst>
            <pc:docMk/>
            <pc:sldMk cId="3843367407" sldId="273"/>
            <ac:spMk id="3" creationId="{32DE8BEC-6AF8-3332-D02E-FB57C1BC48DA}"/>
          </ac:spMkLst>
        </pc:spChg>
        <pc:spChg chg="add mod">
          <ac:chgData name="Alex Salce" userId="2c2f0a8d90fc8d66" providerId="LiveId" clId="{13C36ED1-96A9-4C1B-806B-F79BA23C1D85}" dt="2024-09-14T04:03:04.662" v="2189" actId="20577"/>
          <ac:spMkLst>
            <pc:docMk/>
            <pc:sldMk cId="3843367407" sldId="273"/>
            <ac:spMk id="4" creationId="{2ACE754D-7DAB-FB0A-2121-E72A879B61AC}"/>
          </ac:spMkLst>
        </pc:spChg>
        <pc:spChg chg="add mod">
          <ac:chgData name="Alex Salce" userId="2c2f0a8d90fc8d66" providerId="LiveId" clId="{13C36ED1-96A9-4C1B-806B-F79BA23C1D85}" dt="2024-09-14T04:06:26.166" v="2479" actId="1076"/>
          <ac:spMkLst>
            <pc:docMk/>
            <pc:sldMk cId="3843367407" sldId="273"/>
            <ac:spMk id="5" creationId="{BCF4C21E-13EF-AA7C-40BA-A33B88779231}"/>
          </ac:spMkLst>
        </pc:spChg>
        <pc:spChg chg="add mod">
          <ac:chgData name="Alex Salce" userId="2c2f0a8d90fc8d66" providerId="LiveId" clId="{13C36ED1-96A9-4C1B-806B-F79BA23C1D85}" dt="2024-09-14T11:48:56.610" v="2851" actId="1076"/>
          <ac:spMkLst>
            <pc:docMk/>
            <pc:sldMk cId="3843367407" sldId="273"/>
            <ac:spMk id="6" creationId="{2B0CDC97-1AD9-2E4E-6B1D-850139B5E145}"/>
          </ac:spMkLst>
        </pc:spChg>
        <pc:spChg chg="add mod">
          <ac:chgData name="Alex Salce" userId="2c2f0a8d90fc8d66" providerId="LiveId" clId="{13C36ED1-96A9-4C1B-806B-F79BA23C1D85}" dt="2024-09-14T11:51:44.528" v="2951" actId="20577"/>
          <ac:spMkLst>
            <pc:docMk/>
            <pc:sldMk cId="3843367407" sldId="273"/>
            <ac:spMk id="8" creationId="{D6715F42-C28C-8419-0360-C615CED13320}"/>
          </ac:spMkLst>
        </pc:spChg>
        <pc:spChg chg="add mod">
          <ac:chgData name="Alex Salce" userId="2c2f0a8d90fc8d66" providerId="LiveId" clId="{13C36ED1-96A9-4C1B-806B-F79BA23C1D85}" dt="2024-09-14T11:53:15.637" v="2962" actId="113"/>
          <ac:spMkLst>
            <pc:docMk/>
            <pc:sldMk cId="3843367407" sldId="273"/>
            <ac:spMk id="11" creationId="{46A349CB-38F1-DA51-5EB7-7516E22B61D2}"/>
          </ac:spMkLst>
        </pc:spChg>
        <pc:spChg chg="add mod">
          <ac:chgData name="Alex Salce" userId="2c2f0a8d90fc8d66" providerId="LiveId" clId="{13C36ED1-96A9-4C1B-806B-F79BA23C1D85}" dt="2024-09-14T11:50:03.996" v="2856" actId="1076"/>
          <ac:spMkLst>
            <pc:docMk/>
            <pc:sldMk cId="3843367407" sldId="273"/>
            <ac:spMk id="12" creationId="{604F1A10-79C0-CCB5-1BD0-1F467F818BD7}"/>
          </ac:spMkLst>
        </pc:spChg>
        <pc:grpChg chg="add mod">
          <ac:chgData name="Alex Salce" userId="2c2f0a8d90fc8d66" providerId="LiveId" clId="{13C36ED1-96A9-4C1B-806B-F79BA23C1D85}" dt="2024-09-14T11:52:21.323" v="2953" actId="1076"/>
          <ac:grpSpMkLst>
            <pc:docMk/>
            <pc:sldMk cId="3843367407" sldId="273"/>
            <ac:grpSpMk id="10" creationId="{2BE8F0E0-F8EC-D36A-7A67-1DC4C01EEF16}"/>
          </ac:grpSpMkLst>
        </pc:grpChg>
        <pc:picChg chg="add mod">
          <ac:chgData name="Alex Salce" userId="2c2f0a8d90fc8d66" providerId="LiveId" clId="{13C36ED1-96A9-4C1B-806B-F79BA23C1D85}" dt="2024-09-14T11:50:32.006" v="2861" actId="1076"/>
          <ac:picMkLst>
            <pc:docMk/>
            <pc:sldMk cId="3843367407" sldId="273"/>
            <ac:picMk id="2" creationId="{9ECCE263-2870-F24A-1FE0-645723AF5067}"/>
          </ac:picMkLst>
        </pc:picChg>
        <pc:picChg chg="add mod ord">
          <ac:chgData name="Alex Salce" userId="2c2f0a8d90fc8d66" providerId="LiveId" clId="{13C36ED1-96A9-4C1B-806B-F79BA23C1D85}" dt="2024-09-14T04:11:38.711" v="2513" actId="164"/>
          <ac:picMkLst>
            <pc:docMk/>
            <pc:sldMk cId="3843367407" sldId="273"/>
            <ac:picMk id="7" creationId="{EC299662-514E-78EF-F881-1F029B1E336A}"/>
          </ac:picMkLst>
        </pc:picChg>
        <pc:picChg chg="add mod">
          <ac:chgData name="Alex Salce" userId="2c2f0a8d90fc8d66" providerId="LiveId" clId="{13C36ED1-96A9-4C1B-806B-F79BA23C1D85}" dt="2024-09-14T04:11:38.711" v="2513" actId="164"/>
          <ac:picMkLst>
            <pc:docMk/>
            <pc:sldMk cId="3843367407" sldId="273"/>
            <ac:picMk id="9" creationId="{42BF8DF4-2A59-ACE9-A128-8795A862FA66}"/>
          </ac:picMkLst>
        </pc:picChg>
        <pc:picChg chg="add mod">
          <ac:chgData name="Alex Salce" userId="2c2f0a8d90fc8d66" providerId="LiveId" clId="{13C36ED1-96A9-4C1B-806B-F79BA23C1D85}" dt="2024-09-14T11:52:36.277" v="2956" actId="14100"/>
          <ac:picMkLst>
            <pc:docMk/>
            <pc:sldMk cId="3843367407" sldId="273"/>
            <ac:picMk id="1026" creationId="{C132C820-89AA-C84E-A447-2B1F08914966}"/>
          </ac:picMkLst>
        </pc:picChg>
        <pc:picChg chg="add del mod">
          <ac:chgData name="Alex Salce" userId="2c2f0a8d90fc8d66" providerId="LiveId" clId="{13C36ED1-96A9-4C1B-806B-F79BA23C1D85}" dt="2024-09-14T04:11:03.519" v="2503" actId="478"/>
          <ac:picMkLst>
            <pc:docMk/>
            <pc:sldMk cId="3843367407" sldId="273"/>
            <ac:picMk id="1028" creationId="{1097D0C3-E087-70D3-B2B6-24BF87707D8B}"/>
          </ac:picMkLst>
        </pc:picChg>
      </pc:sldChg>
      <pc:sldChg chg="addSp delSp modSp add mod">
        <pc:chgData name="Alex Salce" userId="2c2f0a8d90fc8d66" providerId="LiveId" clId="{13C36ED1-96A9-4C1B-806B-F79BA23C1D85}" dt="2024-09-16T02:37:15.147" v="5492" actId="6549"/>
        <pc:sldMkLst>
          <pc:docMk/>
          <pc:sldMk cId="3035144185" sldId="274"/>
        </pc:sldMkLst>
        <pc:spChg chg="del">
          <ac:chgData name="Alex Salce" userId="2c2f0a8d90fc8d66" providerId="LiveId" clId="{13C36ED1-96A9-4C1B-806B-F79BA23C1D85}" dt="2024-09-14T11:54:39.851" v="2972" actId="478"/>
          <ac:spMkLst>
            <pc:docMk/>
            <pc:sldMk cId="3035144185" sldId="274"/>
            <ac:spMk id="3" creationId="{32DE8BEC-6AF8-3332-D02E-FB57C1BC48DA}"/>
          </ac:spMkLst>
        </pc:spChg>
        <pc:spChg chg="del">
          <ac:chgData name="Alex Salce" userId="2c2f0a8d90fc8d66" providerId="LiveId" clId="{13C36ED1-96A9-4C1B-806B-F79BA23C1D85}" dt="2024-09-14T11:54:26.120" v="2965" actId="478"/>
          <ac:spMkLst>
            <pc:docMk/>
            <pc:sldMk cId="3035144185" sldId="274"/>
            <ac:spMk id="4" creationId="{2ACE754D-7DAB-FB0A-2121-E72A879B61AC}"/>
          </ac:spMkLst>
        </pc:spChg>
        <pc:spChg chg="del">
          <ac:chgData name="Alex Salce" userId="2c2f0a8d90fc8d66" providerId="LiveId" clId="{13C36ED1-96A9-4C1B-806B-F79BA23C1D85}" dt="2024-09-14T11:54:27.027" v="2966" actId="478"/>
          <ac:spMkLst>
            <pc:docMk/>
            <pc:sldMk cId="3035144185" sldId="274"/>
            <ac:spMk id="5" creationId="{BCF4C21E-13EF-AA7C-40BA-A33B88779231}"/>
          </ac:spMkLst>
        </pc:spChg>
        <pc:spChg chg="add del mod">
          <ac:chgData name="Alex Salce" userId="2c2f0a8d90fc8d66" providerId="LiveId" clId="{13C36ED1-96A9-4C1B-806B-F79BA23C1D85}" dt="2024-09-14T13:47:26.161" v="4958" actId="1076"/>
          <ac:spMkLst>
            <pc:docMk/>
            <pc:sldMk cId="3035144185" sldId="274"/>
            <ac:spMk id="6" creationId="{2B0CDC97-1AD9-2E4E-6B1D-850139B5E145}"/>
          </ac:spMkLst>
        </pc:spChg>
        <pc:spChg chg="mod">
          <ac:chgData name="Alex Salce" userId="2c2f0a8d90fc8d66" providerId="LiveId" clId="{13C36ED1-96A9-4C1B-806B-F79BA23C1D85}" dt="2024-09-15T21:28:21.087" v="5459" actId="20577"/>
          <ac:spMkLst>
            <pc:docMk/>
            <pc:sldMk cId="3035144185" sldId="274"/>
            <ac:spMk id="8" creationId="{D6715F42-C28C-8419-0360-C615CED13320}"/>
          </ac:spMkLst>
        </pc:spChg>
        <pc:spChg chg="del">
          <ac:chgData name="Alex Salce" userId="2c2f0a8d90fc8d66" providerId="LiveId" clId="{13C36ED1-96A9-4C1B-806B-F79BA23C1D85}" dt="2024-09-14T11:54:28.630" v="2967" actId="478"/>
          <ac:spMkLst>
            <pc:docMk/>
            <pc:sldMk cId="3035144185" sldId="274"/>
            <ac:spMk id="11" creationId="{46A349CB-38F1-DA51-5EB7-7516E22B61D2}"/>
          </ac:spMkLst>
        </pc:spChg>
        <pc:spChg chg="del">
          <ac:chgData name="Alex Salce" userId="2c2f0a8d90fc8d66" providerId="LiveId" clId="{13C36ED1-96A9-4C1B-806B-F79BA23C1D85}" dt="2024-09-14T11:54:30.259" v="2968" actId="478"/>
          <ac:spMkLst>
            <pc:docMk/>
            <pc:sldMk cId="3035144185" sldId="274"/>
            <ac:spMk id="12" creationId="{604F1A10-79C0-CCB5-1BD0-1F467F818BD7}"/>
          </ac:spMkLst>
        </pc:spChg>
        <pc:spChg chg="add mod">
          <ac:chgData name="Alex Salce" userId="2c2f0a8d90fc8d66" providerId="LiveId" clId="{13C36ED1-96A9-4C1B-806B-F79BA23C1D85}" dt="2024-09-14T11:55:22.884" v="2980" actId="164"/>
          <ac:spMkLst>
            <pc:docMk/>
            <pc:sldMk cId="3035144185" sldId="274"/>
            <ac:spMk id="13" creationId="{EF8F2A44-80C9-3DAB-C505-EC8EFB4CFEAE}"/>
          </ac:spMkLst>
        </pc:spChg>
        <pc:spChg chg="mod">
          <ac:chgData name="Alex Salce" userId="2c2f0a8d90fc8d66" providerId="LiveId" clId="{13C36ED1-96A9-4C1B-806B-F79BA23C1D85}" dt="2024-09-14T11:56:27.142" v="2986" actId="339"/>
          <ac:spMkLst>
            <pc:docMk/>
            <pc:sldMk cId="3035144185" sldId="274"/>
            <ac:spMk id="17" creationId="{6C92FD15-8D1F-B0FB-63C2-6A6C1CB7F0F0}"/>
          </ac:spMkLst>
        </pc:spChg>
        <pc:spChg chg="add mod">
          <ac:chgData name="Alex Salce" userId="2c2f0a8d90fc8d66" providerId="LiveId" clId="{13C36ED1-96A9-4C1B-806B-F79BA23C1D85}" dt="2024-09-14T11:56:34.356" v="2989" actId="1076"/>
          <ac:spMkLst>
            <pc:docMk/>
            <pc:sldMk cId="3035144185" sldId="274"/>
            <ac:spMk id="19" creationId="{70D7AE9D-A00E-DDD4-EFC0-34ADE37B6468}"/>
          </ac:spMkLst>
        </pc:spChg>
        <pc:spChg chg="mod">
          <ac:chgData name="Alex Salce" userId="2c2f0a8d90fc8d66" providerId="LiveId" clId="{13C36ED1-96A9-4C1B-806B-F79BA23C1D85}" dt="2024-09-14T11:57:40.535" v="2993" actId="207"/>
          <ac:spMkLst>
            <pc:docMk/>
            <pc:sldMk cId="3035144185" sldId="274"/>
            <ac:spMk id="21" creationId="{DBDD1BCC-DEF7-7F7B-C5AB-562528CE0E33}"/>
          </ac:spMkLst>
        </pc:spChg>
        <pc:spChg chg="mod">
          <ac:chgData name="Alex Salce" userId="2c2f0a8d90fc8d66" providerId="LiveId" clId="{13C36ED1-96A9-4C1B-806B-F79BA23C1D85}" dt="2024-09-14T11:58:23.032" v="3002"/>
          <ac:spMkLst>
            <pc:docMk/>
            <pc:sldMk cId="3035144185" sldId="274"/>
            <ac:spMk id="28" creationId="{2AA0C047-4495-F5D0-6A82-696600B6AA77}"/>
          </ac:spMkLst>
        </pc:spChg>
        <pc:spChg chg="mod">
          <ac:chgData name="Alex Salce" userId="2c2f0a8d90fc8d66" providerId="LiveId" clId="{13C36ED1-96A9-4C1B-806B-F79BA23C1D85}" dt="2024-09-14T11:58:23.032" v="3002"/>
          <ac:spMkLst>
            <pc:docMk/>
            <pc:sldMk cId="3035144185" sldId="274"/>
            <ac:spMk id="30" creationId="{A546B29A-4C4E-06C4-814A-00DFFECB353B}"/>
          </ac:spMkLst>
        </pc:spChg>
        <pc:spChg chg="mod">
          <ac:chgData name="Alex Salce" userId="2c2f0a8d90fc8d66" providerId="LiveId" clId="{13C36ED1-96A9-4C1B-806B-F79BA23C1D85}" dt="2024-09-14T11:58:23.032" v="3002"/>
          <ac:spMkLst>
            <pc:docMk/>
            <pc:sldMk cId="3035144185" sldId="274"/>
            <ac:spMk id="32" creationId="{56778698-E70D-8910-3CFB-09FE79EE3A03}"/>
          </ac:spMkLst>
        </pc:spChg>
        <pc:spChg chg="mod">
          <ac:chgData name="Alex Salce" userId="2c2f0a8d90fc8d66" providerId="LiveId" clId="{13C36ED1-96A9-4C1B-806B-F79BA23C1D85}" dt="2024-09-14T11:58:29.464" v="3004"/>
          <ac:spMkLst>
            <pc:docMk/>
            <pc:sldMk cId="3035144185" sldId="274"/>
            <ac:spMk id="38" creationId="{2F36CACF-87E3-830C-B244-21CA06636BA6}"/>
          </ac:spMkLst>
        </pc:spChg>
        <pc:spChg chg="mod">
          <ac:chgData name="Alex Salce" userId="2c2f0a8d90fc8d66" providerId="LiveId" clId="{13C36ED1-96A9-4C1B-806B-F79BA23C1D85}" dt="2024-09-14T11:58:29.464" v="3004"/>
          <ac:spMkLst>
            <pc:docMk/>
            <pc:sldMk cId="3035144185" sldId="274"/>
            <ac:spMk id="40" creationId="{F262A071-39AE-7092-259F-2192EF2B1997}"/>
          </ac:spMkLst>
        </pc:spChg>
        <pc:spChg chg="mod">
          <ac:chgData name="Alex Salce" userId="2c2f0a8d90fc8d66" providerId="LiveId" clId="{13C36ED1-96A9-4C1B-806B-F79BA23C1D85}" dt="2024-09-14T11:58:29.464" v="3004"/>
          <ac:spMkLst>
            <pc:docMk/>
            <pc:sldMk cId="3035144185" sldId="274"/>
            <ac:spMk id="42" creationId="{924D6C3A-9D19-730A-9399-5DD9FC28425A}"/>
          </ac:spMkLst>
        </pc:spChg>
        <pc:spChg chg="add mod">
          <ac:chgData name="Alex Salce" userId="2c2f0a8d90fc8d66" providerId="LiveId" clId="{13C36ED1-96A9-4C1B-806B-F79BA23C1D85}" dt="2024-09-14T18:25:36.844" v="4973" actId="13822"/>
          <ac:spMkLst>
            <pc:docMk/>
            <pc:sldMk cId="3035144185" sldId="274"/>
            <ac:spMk id="53" creationId="{1FD9F54C-76B4-5DBB-A054-9FE985BD3F8D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4" creationId="{613662E1-BB56-F277-E7CA-A590BF5DFF0E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5" creationId="{D416C4E8-7561-D44F-B746-46F20E942E23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6" creationId="{BC4C38DC-4623-4AF1-BBC6-A8CABA0C322F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7" creationId="{47A7A283-1A6C-6996-914D-730C2166D63A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8" creationId="{17D0D699-BC8F-F754-D46D-25FACFE40F8F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59" creationId="{09EAB06A-C093-52A1-C5CF-67307EC0C8F9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60" creationId="{6F4B1096-6A3A-D426-9117-5A6D2E2B38B1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61" creationId="{BE1B49AE-768F-4C0B-8654-8F5BE8E4FBF3}"/>
          </ac:spMkLst>
        </pc:spChg>
        <pc:spChg chg="add mod">
          <ac:chgData name="Alex Salce" userId="2c2f0a8d90fc8d66" providerId="LiveId" clId="{13C36ED1-96A9-4C1B-806B-F79BA23C1D85}" dt="2024-09-14T12:06:43.946" v="3067" actId="164"/>
          <ac:spMkLst>
            <pc:docMk/>
            <pc:sldMk cId="3035144185" sldId="274"/>
            <ac:spMk id="62" creationId="{3C32DD92-6B3D-D7AD-7220-F06CCF8FAE80}"/>
          </ac:spMkLst>
        </pc:spChg>
        <pc:spChg chg="add mod">
          <ac:chgData name="Alex Salce" userId="2c2f0a8d90fc8d66" providerId="LiveId" clId="{13C36ED1-96A9-4C1B-806B-F79BA23C1D85}" dt="2024-09-14T12:07:43.870" v="3082" actId="164"/>
          <ac:spMkLst>
            <pc:docMk/>
            <pc:sldMk cId="3035144185" sldId="274"/>
            <ac:spMk id="1024" creationId="{0B4B929A-3F49-4909-EE1D-1113D1891E0A}"/>
          </ac:spMkLst>
        </pc:spChg>
        <pc:spChg chg="add del mod">
          <ac:chgData name="Alex Salce" userId="2c2f0a8d90fc8d66" providerId="LiveId" clId="{13C36ED1-96A9-4C1B-806B-F79BA23C1D85}" dt="2024-09-14T12:07:12.371" v="3077" actId="478"/>
          <ac:spMkLst>
            <pc:docMk/>
            <pc:sldMk cId="3035144185" sldId="274"/>
            <ac:spMk id="1025" creationId="{F5643C19-BA0D-3B10-F165-3B07BCA7F227}"/>
          </ac:spMkLst>
        </pc:spChg>
        <pc:spChg chg="add del mod">
          <ac:chgData name="Alex Salce" userId="2c2f0a8d90fc8d66" providerId="LiveId" clId="{13C36ED1-96A9-4C1B-806B-F79BA23C1D85}" dt="2024-09-14T12:07:12.371" v="3077" actId="478"/>
          <ac:spMkLst>
            <pc:docMk/>
            <pc:sldMk cId="3035144185" sldId="274"/>
            <ac:spMk id="1027" creationId="{1A158D11-7AED-2D2E-5360-3908B6666C4A}"/>
          </ac:spMkLst>
        </pc:spChg>
        <pc:spChg chg="add mod">
          <ac:chgData name="Alex Salce" userId="2c2f0a8d90fc8d66" providerId="LiveId" clId="{13C36ED1-96A9-4C1B-806B-F79BA23C1D85}" dt="2024-09-14T12:07:43.870" v="3082" actId="164"/>
          <ac:spMkLst>
            <pc:docMk/>
            <pc:sldMk cId="3035144185" sldId="274"/>
            <ac:spMk id="1028" creationId="{4EABB602-97A5-B9E6-389F-8CDBF2103319}"/>
          </ac:spMkLst>
        </pc:spChg>
        <pc:spChg chg="add mod">
          <ac:chgData name="Alex Salce" userId="2c2f0a8d90fc8d66" providerId="LiveId" clId="{13C36ED1-96A9-4C1B-806B-F79BA23C1D85}" dt="2024-09-14T12:07:43.870" v="3082" actId="164"/>
          <ac:spMkLst>
            <pc:docMk/>
            <pc:sldMk cId="3035144185" sldId="274"/>
            <ac:spMk id="1029" creationId="{12D268FD-9602-F29D-5A7B-ECA8B2F2AB89}"/>
          </ac:spMkLst>
        </pc:spChg>
        <pc:spChg chg="add mod">
          <ac:chgData name="Alex Salce" userId="2c2f0a8d90fc8d66" providerId="LiveId" clId="{13C36ED1-96A9-4C1B-806B-F79BA23C1D85}" dt="2024-09-14T18:26:06.123" v="4974" actId="13822"/>
          <ac:spMkLst>
            <pc:docMk/>
            <pc:sldMk cId="3035144185" sldId="274"/>
            <ac:spMk id="1032" creationId="{3D3F5500-7E67-B320-1DC7-4159B78463A9}"/>
          </ac:spMkLst>
        </pc:spChg>
        <pc:spChg chg="add mod">
          <ac:chgData name="Alex Salce" userId="2c2f0a8d90fc8d66" providerId="LiveId" clId="{13C36ED1-96A9-4C1B-806B-F79BA23C1D85}" dt="2024-09-14T12:11:54.533" v="3174" actId="207"/>
          <ac:spMkLst>
            <pc:docMk/>
            <pc:sldMk cId="3035144185" sldId="274"/>
            <ac:spMk id="1033" creationId="{83BFDBCE-C784-BF43-65FB-D97CB342C8F6}"/>
          </ac:spMkLst>
        </pc:spChg>
        <pc:spChg chg="add mod">
          <ac:chgData name="Alex Salce" userId="2c2f0a8d90fc8d66" providerId="LiveId" clId="{13C36ED1-96A9-4C1B-806B-F79BA23C1D85}" dt="2024-09-14T12:21:05.020" v="3233" actId="14100"/>
          <ac:spMkLst>
            <pc:docMk/>
            <pc:sldMk cId="3035144185" sldId="274"/>
            <ac:spMk id="1043" creationId="{810FB55A-A39D-1056-2BEE-80DBB3917DB8}"/>
          </ac:spMkLst>
        </pc:spChg>
        <pc:spChg chg="add del mod">
          <ac:chgData name="Alex Salce" userId="2c2f0a8d90fc8d66" providerId="LiveId" clId="{13C36ED1-96A9-4C1B-806B-F79BA23C1D85}" dt="2024-09-14T12:21:11.533" v="3234" actId="478"/>
          <ac:spMkLst>
            <pc:docMk/>
            <pc:sldMk cId="3035144185" sldId="274"/>
            <ac:spMk id="1044" creationId="{DF1720E5-FEF1-121E-5443-0FDD871C84DB}"/>
          </ac:spMkLst>
        </pc:spChg>
        <pc:spChg chg="add mod">
          <ac:chgData name="Alex Salce" userId="2c2f0a8d90fc8d66" providerId="LiveId" clId="{13C36ED1-96A9-4C1B-806B-F79BA23C1D85}" dt="2024-09-14T12:21:26.005" v="3238" actId="1076"/>
          <ac:spMkLst>
            <pc:docMk/>
            <pc:sldMk cId="3035144185" sldId="274"/>
            <ac:spMk id="1046" creationId="{DDA8E3D1-B153-E375-EDFE-F3C851E1ECBB}"/>
          </ac:spMkLst>
        </pc:spChg>
        <pc:spChg chg="add mod">
          <ac:chgData name="Alex Salce" userId="2c2f0a8d90fc8d66" providerId="LiveId" clId="{13C36ED1-96A9-4C1B-806B-F79BA23C1D85}" dt="2024-09-14T12:22:56.658" v="3240" actId="1076"/>
          <ac:spMkLst>
            <pc:docMk/>
            <pc:sldMk cId="3035144185" sldId="274"/>
            <ac:spMk id="1047" creationId="{347AF6C7-5EAE-3CD9-52C2-A5BE505A75E8}"/>
          </ac:spMkLst>
        </pc:spChg>
        <pc:spChg chg="add mod">
          <ac:chgData name="Alex Salce" userId="2c2f0a8d90fc8d66" providerId="LiveId" clId="{13C36ED1-96A9-4C1B-806B-F79BA23C1D85}" dt="2024-09-14T13:47:48.635" v="4960" actId="1076"/>
          <ac:spMkLst>
            <pc:docMk/>
            <pc:sldMk cId="3035144185" sldId="274"/>
            <ac:spMk id="1048" creationId="{00FD08C7-9781-AA14-8A92-283D7F9D4E69}"/>
          </ac:spMkLst>
        </pc:spChg>
        <pc:spChg chg="add mod">
          <ac:chgData name="Alex Salce" userId="2c2f0a8d90fc8d66" providerId="LiveId" clId="{13C36ED1-96A9-4C1B-806B-F79BA23C1D85}" dt="2024-09-16T02:37:15.147" v="5492" actId="6549"/>
          <ac:spMkLst>
            <pc:docMk/>
            <pc:sldMk cId="3035144185" sldId="274"/>
            <ac:spMk id="1049" creationId="{BBD7C9D4-B486-DE6E-6496-395244EE05E5}"/>
          </ac:spMkLst>
        </pc:spChg>
        <pc:grpChg chg="del mod">
          <ac:chgData name="Alex Salce" userId="2c2f0a8d90fc8d66" providerId="LiveId" clId="{13C36ED1-96A9-4C1B-806B-F79BA23C1D85}" dt="2024-09-14T11:59:18.484" v="3013" actId="165"/>
          <ac:grpSpMkLst>
            <pc:docMk/>
            <pc:sldMk cId="3035144185" sldId="274"/>
            <ac:grpSpMk id="10" creationId="{2BE8F0E0-F8EC-D36A-7A67-1DC4C01EEF16}"/>
          </ac:grpSpMkLst>
        </pc:grpChg>
        <pc:grpChg chg="add mod">
          <ac:chgData name="Alex Salce" userId="2c2f0a8d90fc8d66" providerId="LiveId" clId="{13C36ED1-96A9-4C1B-806B-F79BA23C1D85}" dt="2024-09-14T11:58:16.441" v="3000" actId="164"/>
          <ac:grpSpMkLst>
            <pc:docMk/>
            <pc:sldMk cId="3035144185" sldId="274"/>
            <ac:grpSpMk id="15" creationId="{C27514AE-5AE2-7570-8B43-D9FC66E54BF8}"/>
          </ac:grpSpMkLst>
        </pc:grpChg>
        <pc:grpChg chg="add mod">
          <ac:chgData name="Alex Salce" userId="2c2f0a8d90fc8d66" providerId="LiveId" clId="{13C36ED1-96A9-4C1B-806B-F79BA23C1D85}" dt="2024-09-14T11:58:16.441" v="3000" actId="164"/>
          <ac:grpSpMkLst>
            <pc:docMk/>
            <pc:sldMk cId="3035144185" sldId="274"/>
            <ac:grpSpMk id="16" creationId="{0610AB12-582A-5623-6FC5-2EB8039F1F48}"/>
          </ac:grpSpMkLst>
        </pc:grpChg>
        <pc:grpChg chg="add mod">
          <ac:chgData name="Alex Salce" userId="2c2f0a8d90fc8d66" providerId="LiveId" clId="{13C36ED1-96A9-4C1B-806B-F79BA23C1D85}" dt="2024-09-14T11:58:16.441" v="3000" actId="164"/>
          <ac:grpSpMkLst>
            <pc:docMk/>
            <pc:sldMk cId="3035144185" sldId="274"/>
            <ac:grpSpMk id="20" creationId="{3E66892D-36FD-1A18-5660-8E944430F153}"/>
          </ac:grpSpMkLst>
        </pc:grpChg>
        <pc:grpChg chg="add mod">
          <ac:chgData name="Alex Salce" userId="2c2f0a8d90fc8d66" providerId="LiveId" clId="{13C36ED1-96A9-4C1B-806B-F79BA23C1D85}" dt="2024-09-14T11:58:36.836" v="3006" actId="164"/>
          <ac:grpSpMkLst>
            <pc:docMk/>
            <pc:sldMk cId="3035144185" sldId="274"/>
            <ac:grpSpMk id="23" creationId="{FA7650F7-4CE7-538D-6781-5EA2D94A7BA4}"/>
          </ac:grpSpMkLst>
        </pc:grpChg>
        <pc:grpChg chg="add mod">
          <ac:chgData name="Alex Salce" userId="2c2f0a8d90fc8d66" providerId="LiveId" clId="{13C36ED1-96A9-4C1B-806B-F79BA23C1D85}" dt="2024-09-14T11:58:36.836" v="3006" actId="164"/>
          <ac:grpSpMkLst>
            <pc:docMk/>
            <pc:sldMk cId="3035144185" sldId="274"/>
            <ac:grpSpMk id="24" creationId="{FE0B9E16-A980-24B8-7AB8-55D0DB77D47D}"/>
          </ac:grpSpMkLst>
        </pc:grpChg>
        <pc:grpChg chg="mod">
          <ac:chgData name="Alex Salce" userId="2c2f0a8d90fc8d66" providerId="LiveId" clId="{13C36ED1-96A9-4C1B-806B-F79BA23C1D85}" dt="2024-09-14T11:58:23.032" v="3002"/>
          <ac:grpSpMkLst>
            <pc:docMk/>
            <pc:sldMk cId="3035144185" sldId="274"/>
            <ac:grpSpMk id="25" creationId="{4359B119-3A41-AD4B-58D4-336ACDAD2DC5}"/>
          </ac:grpSpMkLst>
        </pc:grpChg>
        <pc:grpChg chg="mod">
          <ac:chgData name="Alex Salce" userId="2c2f0a8d90fc8d66" providerId="LiveId" clId="{13C36ED1-96A9-4C1B-806B-F79BA23C1D85}" dt="2024-09-14T11:58:23.032" v="3002"/>
          <ac:grpSpMkLst>
            <pc:docMk/>
            <pc:sldMk cId="3035144185" sldId="274"/>
            <ac:grpSpMk id="26" creationId="{13C201B6-FAC2-E8D6-C7A8-F56A94C1A7AE}"/>
          </ac:grpSpMkLst>
        </pc:grpChg>
        <pc:grpChg chg="mod">
          <ac:chgData name="Alex Salce" userId="2c2f0a8d90fc8d66" providerId="LiveId" clId="{13C36ED1-96A9-4C1B-806B-F79BA23C1D85}" dt="2024-09-14T11:58:23.032" v="3002"/>
          <ac:grpSpMkLst>
            <pc:docMk/>
            <pc:sldMk cId="3035144185" sldId="274"/>
            <ac:grpSpMk id="27" creationId="{A8FC5856-3C07-FB42-985F-A9363E78D894}"/>
          </ac:grpSpMkLst>
        </pc:grpChg>
        <pc:grpChg chg="add mod">
          <ac:chgData name="Alex Salce" userId="2c2f0a8d90fc8d66" providerId="LiveId" clId="{13C36ED1-96A9-4C1B-806B-F79BA23C1D85}" dt="2024-09-14T11:58:36.836" v="3006" actId="164"/>
          <ac:grpSpMkLst>
            <pc:docMk/>
            <pc:sldMk cId="3035144185" sldId="274"/>
            <ac:grpSpMk id="34" creationId="{46CA4583-C7B2-D801-E3C0-48B36C32DD20}"/>
          </ac:grpSpMkLst>
        </pc:grpChg>
        <pc:grpChg chg="mod">
          <ac:chgData name="Alex Salce" userId="2c2f0a8d90fc8d66" providerId="LiveId" clId="{13C36ED1-96A9-4C1B-806B-F79BA23C1D85}" dt="2024-09-14T11:58:29.464" v="3004"/>
          <ac:grpSpMkLst>
            <pc:docMk/>
            <pc:sldMk cId="3035144185" sldId="274"/>
            <ac:grpSpMk id="35" creationId="{C94F809F-E0EA-28B2-A8A3-8A95BCBA122C}"/>
          </ac:grpSpMkLst>
        </pc:grpChg>
        <pc:grpChg chg="mod">
          <ac:chgData name="Alex Salce" userId="2c2f0a8d90fc8d66" providerId="LiveId" clId="{13C36ED1-96A9-4C1B-806B-F79BA23C1D85}" dt="2024-09-14T11:58:29.464" v="3004"/>
          <ac:grpSpMkLst>
            <pc:docMk/>
            <pc:sldMk cId="3035144185" sldId="274"/>
            <ac:grpSpMk id="36" creationId="{2D1FD790-F034-4DFE-928E-E378A0113932}"/>
          </ac:grpSpMkLst>
        </pc:grpChg>
        <pc:grpChg chg="mod">
          <ac:chgData name="Alex Salce" userId="2c2f0a8d90fc8d66" providerId="LiveId" clId="{13C36ED1-96A9-4C1B-806B-F79BA23C1D85}" dt="2024-09-14T11:58:29.464" v="3004"/>
          <ac:grpSpMkLst>
            <pc:docMk/>
            <pc:sldMk cId="3035144185" sldId="274"/>
            <ac:grpSpMk id="37" creationId="{4AFABA89-BC4B-AF93-1C1A-F68738BF7609}"/>
          </ac:grpSpMkLst>
        </pc:grpChg>
        <pc:grpChg chg="add mod">
          <ac:chgData name="Alex Salce" userId="2c2f0a8d90fc8d66" providerId="LiveId" clId="{13C36ED1-96A9-4C1B-806B-F79BA23C1D85}" dt="2024-09-14T12:06:43.946" v="3067" actId="164"/>
          <ac:grpSpMkLst>
            <pc:docMk/>
            <pc:sldMk cId="3035144185" sldId="274"/>
            <ac:grpSpMk id="44" creationId="{C6B6C2B2-3AA5-D514-DEDC-C9A9580336CB}"/>
          </ac:grpSpMkLst>
        </pc:grpChg>
        <pc:grpChg chg="add mod">
          <ac:chgData name="Alex Salce" userId="2c2f0a8d90fc8d66" providerId="LiveId" clId="{13C36ED1-96A9-4C1B-806B-F79BA23C1D85}" dt="2024-09-14T12:02:00.535" v="3030" actId="164"/>
          <ac:grpSpMkLst>
            <pc:docMk/>
            <pc:sldMk cId="3035144185" sldId="274"/>
            <ac:grpSpMk id="45" creationId="{F730719E-844D-C07E-C715-3D8295A9BFA7}"/>
          </ac:grpSpMkLst>
        </pc:grpChg>
        <pc:grpChg chg="add mod">
          <ac:chgData name="Alex Salce" userId="2c2f0a8d90fc8d66" providerId="LiveId" clId="{13C36ED1-96A9-4C1B-806B-F79BA23C1D85}" dt="2024-09-14T12:02:00.535" v="3030" actId="164"/>
          <ac:grpSpMkLst>
            <pc:docMk/>
            <pc:sldMk cId="3035144185" sldId="274"/>
            <ac:grpSpMk id="46" creationId="{C3D940F9-883C-0225-583C-F5A026245DC8}"/>
          </ac:grpSpMkLst>
        </pc:grpChg>
        <pc:grpChg chg="add mod">
          <ac:chgData name="Alex Salce" userId="2c2f0a8d90fc8d66" providerId="LiveId" clId="{13C36ED1-96A9-4C1B-806B-F79BA23C1D85}" dt="2024-09-14T12:02:00.535" v="3030" actId="164"/>
          <ac:grpSpMkLst>
            <pc:docMk/>
            <pc:sldMk cId="3035144185" sldId="274"/>
            <ac:grpSpMk id="49" creationId="{E766FB84-3104-A21F-C6E6-B586AA6E0CAA}"/>
          </ac:grpSpMkLst>
        </pc:grpChg>
        <pc:grpChg chg="add mod">
          <ac:chgData name="Alex Salce" userId="2c2f0a8d90fc8d66" providerId="LiveId" clId="{13C36ED1-96A9-4C1B-806B-F79BA23C1D85}" dt="2024-09-14T12:07:43.870" v="3082" actId="164"/>
          <ac:grpSpMkLst>
            <pc:docMk/>
            <pc:sldMk cId="3035144185" sldId="274"/>
            <ac:grpSpMk id="52" creationId="{A5960830-7E4D-EF70-7274-6042C66FBEBD}"/>
          </ac:grpSpMkLst>
        </pc:grpChg>
        <pc:grpChg chg="add mod">
          <ac:chgData name="Alex Salce" userId="2c2f0a8d90fc8d66" providerId="LiveId" clId="{13C36ED1-96A9-4C1B-806B-F79BA23C1D85}" dt="2024-09-14T12:10:32.936" v="3150" actId="1076"/>
          <ac:grpSpMkLst>
            <pc:docMk/>
            <pc:sldMk cId="3035144185" sldId="274"/>
            <ac:grpSpMk id="63" creationId="{E20FAE1B-9824-305E-F451-F8F99E82B2E0}"/>
          </ac:grpSpMkLst>
        </pc:grpChg>
        <pc:grpChg chg="add mod">
          <ac:chgData name="Alex Salce" userId="2c2f0a8d90fc8d66" providerId="LiveId" clId="{13C36ED1-96A9-4C1B-806B-F79BA23C1D85}" dt="2024-09-14T12:08:14.943" v="3089" actId="164"/>
          <ac:grpSpMkLst>
            <pc:docMk/>
            <pc:sldMk cId="3035144185" sldId="274"/>
            <ac:grpSpMk id="1030" creationId="{6F4D3562-4DF8-7552-74AC-EA9D827F44A4}"/>
          </ac:grpSpMkLst>
        </pc:grpChg>
        <pc:grpChg chg="add mod">
          <ac:chgData name="Alex Salce" userId="2c2f0a8d90fc8d66" providerId="LiveId" clId="{13C36ED1-96A9-4C1B-806B-F79BA23C1D85}" dt="2024-09-14T12:10:32.936" v="3150" actId="1076"/>
          <ac:grpSpMkLst>
            <pc:docMk/>
            <pc:sldMk cId="3035144185" sldId="274"/>
            <ac:grpSpMk id="1031" creationId="{3D7635BB-5FBD-8FDE-7283-A09B2C7EA7FC}"/>
          </ac:grpSpMkLst>
        </pc:grpChg>
        <pc:grpChg chg="add mod">
          <ac:chgData name="Alex Salce" userId="2c2f0a8d90fc8d66" providerId="LiveId" clId="{13C36ED1-96A9-4C1B-806B-F79BA23C1D85}" dt="2024-09-14T12:13:11.605" v="3190" actId="164"/>
          <ac:grpSpMkLst>
            <pc:docMk/>
            <pc:sldMk cId="3035144185" sldId="274"/>
            <ac:grpSpMk id="1037" creationId="{C2828AA5-0DCA-3CF1-E7BC-E7F999918A3F}"/>
          </ac:grpSpMkLst>
        </pc:grpChg>
        <pc:grpChg chg="add mod">
          <ac:chgData name="Alex Salce" userId="2c2f0a8d90fc8d66" providerId="LiveId" clId="{13C36ED1-96A9-4C1B-806B-F79BA23C1D85}" dt="2024-09-14T12:13:11.605" v="3190" actId="164"/>
          <ac:grpSpMkLst>
            <pc:docMk/>
            <pc:sldMk cId="3035144185" sldId="274"/>
            <ac:grpSpMk id="1038" creationId="{9811F446-EAB5-6687-ED9E-24D635A37B46}"/>
          </ac:grpSpMkLst>
        </pc:grpChg>
        <pc:grpChg chg="add mod">
          <ac:chgData name="Alex Salce" userId="2c2f0a8d90fc8d66" providerId="LiveId" clId="{13C36ED1-96A9-4C1B-806B-F79BA23C1D85}" dt="2024-09-14T12:14:14.639" v="3201" actId="1076"/>
          <ac:grpSpMkLst>
            <pc:docMk/>
            <pc:sldMk cId="3035144185" sldId="274"/>
            <ac:grpSpMk id="1042" creationId="{5CFC10F4-AEAD-088A-77EA-96D9F1302A94}"/>
          </ac:grpSpMkLst>
        </pc:grpChg>
        <pc:picChg chg="del">
          <ac:chgData name="Alex Salce" userId="2c2f0a8d90fc8d66" providerId="LiveId" clId="{13C36ED1-96A9-4C1B-806B-F79BA23C1D85}" dt="2024-09-14T11:54:38.020" v="2971" actId="478"/>
          <ac:picMkLst>
            <pc:docMk/>
            <pc:sldMk cId="3035144185" sldId="274"/>
            <ac:picMk id="2" creationId="{9ECCE263-2870-F24A-1FE0-645723AF5067}"/>
          </ac:picMkLst>
        </pc:picChg>
        <pc:picChg chg="mod topLvl">
          <ac:chgData name="Alex Salce" userId="2c2f0a8d90fc8d66" providerId="LiveId" clId="{13C36ED1-96A9-4C1B-806B-F79BA23C1D85}" dt="2024-09-14T12:00:44.218" v="3019" actId="339"/>
          <ac:picMkLst>
            <pc:docMk/>
            <pc:sldMk cId="3035144185" sldId="274"/>
            <ac:picMk id="7" creationId="{EC299662-514E-78EF-F881-1F029B1E336A}"/>
          </ac:picMkLst>
        </pc:picChg>
        <pc:picChg chg="mod topLvl">
          <ac:chgData name="Alex Salce" userId="2c2f0a8d90fc8d66" providerId="LiveId" clId="{13C36ED1-96A9-4C1B-806B-F79BA23C1D85}" dt="2024-09-14T12:03:55.013" v="3042" actId="1035"/>
          <ac:picMkLst>
            <pc:docMk/>
            <pc:sldMk cId="3035144185" sldId="274"/>
            <ac:picMk id="9" creationId="{42BF8DF4-2A59-ACE9-A128-8795A862FA66}"/>
          </ac:picMkLst>
        </pc:picChg>
        <pc:picChg chg="add mod">
          <ac:chgData name="Alex Salce" userId="2c2f0a8d90fc8d66" providerId="LiveId" clId="{13C36ED1-96A9-4C1B-806B-F79BA23C1D85}" dt="2024-09-14T11:55:22.884" v="2980" actId="164"/>
          <ac:picMkLst>
            <pc:docMk/>
            <pc:sldMk cId="3035144185" sldId="274"/>
            <ac:picMk id="14" creationId="{08C0B348-7EA8-336A-D2DA-4E75AD3988B8}"/>
          </ac:picMkLst>
        </pc:picChg>
        <pc:picChg chg="mod">
          <ac:chgData name="Alex Salce" userId="2c2f0a8d90fc8d66" providerId="LiveId" clId="{13C36ED1-96A9-4C1B-806B-F79BA23C1D85}" dt="2024-09-14T11:55:52.151" v="2983"/>
          <ac:picMkLst>
            <pc:docMk/>
            <pc:sldMk cId="3035144185" sldId="274"/>
            <ac:picMk id="18" creationId="{B21C23D3-C5B1-702F-6369-7B451B22CDD2}"/>
          </ac:picMkLst>
        </pc:picChg>
        <pc:picChg chg="mod">
          <ac:chgData name="Alex Salce" userId="2c2f0a8d90fc8d66" providerId="LiveId" clId="{13C36ED1-96A9-4C1B-806B-F79BA23C1D85}" dt="2024-09-14T11:56:41.604" v="2990"/>
          <ac:picMkLst>
            <pc:docMk/>
            <pc:sldMk cId="3035144185" sldId="274"/>
            <ac:picMk id="22" creationId="{2D70D398-FDBD-1E48-0874-AF19234936C0}"/>
          </ac:picMkLst>
        </pc:picChg>
        <pc:picChg chg="mod">
          <ac:chgData name="Alex Salce" userId="2c2f0a8d90fc8d66" providerId="LiveId" clId="{13C36ED1-96A9-4C1B-806B-F79BA23C1D85}" dt="2024-09-14T11:58:23.032" v="3002"/>
          <ac:picMkLst>
            <pc:docMk/>
            <pc:sldMk cId="3035144185" sldId="274"/>
            <ac:picMk id="29" creationId="{9F18283F-5D78-0951-E8E1-9E84B01CA3F7}"/>
          </ac:picMkLst>
        </pc:picChg>
        <pc:picChg chg="mod">
          <ac:chgData name="Alex Salce" userId="2c2f0a8d90fc8d66" providerId="LiveId" clId="{13C36ED1-96A9-4C1B-806B-F79BA23C1D85}" dt="2024-09-14T11:58:23.032" v="3002"/>
          <ac:picMkLst>
            <pc:docMk/>
            <pc:sldMk cId="3035144185" sldId="274"/>
            <ac:picMk id="31" creationId="{9685EDF1-1E2A-6F1A-AFE8-A8F82D1044D6}"/>
          </ac:picMkLst>
        </pc:picChg>
        <pc:picChg chg="mod">
          <ac:chgData name="Alex Salce" userId="2c2f0a8d90fc8d66" providerId="LiveId" clId="{13C36ED1-96A9-4C1B-806B-F79BA23C1D85}" dt="2024-09-14T11:58:23.032" v="3002"/>
          <ac:picMkLst>
            <pc:docMk/>
            <pc:sldMk cId="3035144185" sldId="274"/>
            <ac:picMk id="33" creationId="{2B244358-BA81-2B52-B2C7-495888A319DD}"/>
          </ac:picMkLst>
        </pc:picChg>
        <pc:picChg chg="mod">
          <ac:chgData name="Alex Salce" userId="2c2f0a8d90fc8d66" providerId="LiveId" clId="{13C36ED1-96A9-4C1B-806B-F79BA23C1D85}" dt="2024-09-14T11:58:29.464" v="3004"/>
          <ac:picMkLst>
            <pc:docMk/>
            <pc:sldMk cId="3035144185" sldId="274"/>
            <ac:picMk id="39" creationId="{43A39899-0CF2-55CE-9128-E4A128CA0CDE}"/>
          </ac:picMkLst>
        </pc:picChg>
        <pc:picChg chg="mod">
          <ac:chgData name="Alex Salce" userId="2c2f0a8d90fc8d66" providerId="LiveId" clId="{13C36ED1-96A9-4C1B-806B-F79BA23C1D85}" dt="2024-09-14T11:58:29.464" v="3004"/>
          <ac:picMkLst>
            <pc:docMk/>
            <pc:sldMk cId="3035144185" sldId="274"/>
            <ac:picMk id="41" creationId="{5BEE5BA6-8176-62C8-EF81-F5D7573B4C65}"/>
          </ac:picMkLst>
        </pc:picChg>
        <pc:picChg chg="mod">
          <ac:chgData name="Alex Salce" userId="2c2f0a8d90fc8d66" providerId="LiveId" clId="{13C36ED1-96A9-4C1B-806B-F79BA23C1D85}" dt="2024-09-14T11:58:29.464" v="3004"/>
          <ac:picMkLst>
            <pc:docMk/>
            <pc:sldMk cId="3035144185" sldId="274"/>
            <ac:picMk id="43" creationId="{65A0B03E-4864-7C24-3E57-7583FBFC869C}"/>
          </ac:picMkLst>
        </pc:picChg>
        <pc:picChg chg="mod">
          <ac:chgData name="Alex Salce" userId="2c2f0a8d90fc8d66" providerId="LiveId" clId="{13C36ED1-96A9-4C1B-806B-F79BA23C1D85}" dt="2024-09-14T12:01:30.890" v="3026" actId="207"/>
          <ac:picMkLst>
            <pc:docMk/>
            <pc:sldMk cId="3035144185" sldId="274"/>
            <ac:picMk id="47" creationId="{17FDE6C8-1341-1257-1D38-A31103B1D2CF}"/>
          </ac:picMkLst>
        </pc:picChg>
        <pc:picChg chg="mod">
          <ac:chgData name="Alex Salce" userId="2c2f0a8d90fc8d66" providerId="LiveId" clId="{13C36ED1-96A9-4C1B-806B-F79BA23C1D85}" dt="2024-09-14T12:03:55.013" v="3042" actId="1035"/>
          <ac:picMkLst>
            <pc:docMk/>
            <pc:sldMk cId="3035144185" sldId="274"/>
            <ac:picMk id="48" creationId="{F43B4309-2300-531B-C653-D70DA063C9C4}"/>
          </ac:picMkLst>
        </pc:picChg>
        <pc:picChg chg="mod">
          <ac:chgData name="Alex Salce" userId="2c2f0a8d90fc8d66" providerId="LiveId" clId="{13C36ED1-96A9-4C1B-806B-F79BA23C1D85}" dt="2024-09-14T12:01:54.329" v="3029" actId="207"/>
          <ac:picMkLst>
            <pc:docMk/>
            <pc:sldMk cId="3035144185" sldId="274"/>
            <ac:picMk id="50" creationId="{3AEC4E21-2C9A-FBC6-D0EC-6292A4E11B0F}"/>
          </ac:picMkLst>
        </pc:picChg>
        <pc:picChg chg="mod">
          <ac:chgData name="Alex Salce" userId="2c2f0a8d90fc8d66" providerId="LiveId" clId="{13C36ED1-96A9-4C1B-806B-F79BA23C1D85}" dt="2024-09-14T12:03:55.013" v="3042" actId="1035"/>
          <ac:picMkLst>
            <pc:docMk/>
            <pc:sldMk cId="3035144185" sldId="274"/>
            <ac:picMk id="51" creationId="{49C4707B-AF82-8A8E-4284-C1C1F214070C}"/>
          </ac:picMkLst>
        </pc:picChg>
        <pc:picChg chg="del">
          <ac:chgData name="Alex Salce" userId="2c2f0a8d90fc8d66" providerId="LiveId" clId="{13C36ED1-96A9-4C1B-806B-F79BA23C1D85}" dt="2024-09-14T11:54:40.557" v="2973" actId="478"/>
          <ac:picMkLst>
            <pc:docMk/>
            <pc:sldMk cId="3035144185" sldId="274"/>
            <ac:picMk id="1026" creationId="{C132C820-89AA-C84E-A447-2B1F08914966}"/>
          </ac:picMkLst>
        </pc:picChg>
        <pc:picChg chg="add mod">
          <ac:chgData name="Alex Salce" userId="2c2f0a8d90fc8d66" providerId="LiveId" clId="{13C36ED1-96A9-4C1B-806B-F79BA23C1D85}" dt="2024-09-14T12:12:59.573" v="3187" actId="164"/>
          <ac:picMkLst>
            <pc:docMk/>
            <pc:sldMk cId="3035144185" sldId="274"/>
            <ac:picMk id="1034" creationId="{BF579859-93C6-3543-538D-0368B262B14F}"/>
          </ac:picMkLst>
        </pc:picChg>
        <pc:picChg chg="add mod">
          <ac:chgData name="Alex Salce" userId="2c2f0a8d90fc8d66" providerId="LiveId" clId="{13C36ED1-96A9-4C1B-806B-F79BA23C1D85}" dt="2024-09-14T12:12:59.573" v="3187" actId="164"/>
          <ac:picMkLst>
            <pc:docMk/>
            <pc:sldMk cId="3035144185" sldId="274"/>
            <ac:picMk id="1035" creationId="{9CD05532-F329-A280-AC8D-9BDA827C6484}"/>
          </ac:picMkLst>
        </pc:picChg>
        <pc:picChg chg="add mod">
          <ac:chgData name="Alex Salce" userId="2c2f0a8d90fc8d66" providerId="LiveId" clId="{13C36ED1-96A9-4C1B-806B-F79BA23C1D85}" dt="2024-09-14T12:12:59.573" v="3187" actId="164"/>
          <ac:picMkLst>
            <pc:docMk/>
            <pc:sldMk cId="3035144185" sldId="274"/>
            <ac:picMk id="1036" creationId="{2664CCF0-E834-534A-9E90-2BC80AEE8C6A}"/>
          </ac:picMkLst>
        </pc:picChg>
        <pc:picChg chg="mod">
          <ac:chgData name="Alex Salce" userId="2c2f0a8d90fc8d66" providerId="LiveId" clId="{13C36ED1-96A9-4C1B-806B-F79BA23C1D85}" dt="2024-09-14T12:13:01.751" v="3188"/>
          <ac:picMkLst>
            <pc:docMk/>
            <pc:sldMk cId="3035144185" sldId="274"/>
            <ac:picMk id="1039" creationId="{E1CC7CC1-5D1F-57C3-33AE-33839DE6594B}"/>
          </ac:picMkLst>
        </pc:picChg>
        <pc:picChg chg="mod">
          <ac:chgData name="Alex Salce" userId="2c2f0a8d90fc8d66" providerId="LiveId" clId="{13C36ED1-96A9-4C1B-806B-F79BA23C1D85}" dt="2024-09-14T12:13:01.751" v="3188"/>
          <ac:picMkLst>
            <pc:docMk/>
            <pc:sldMk cId="3035144185" sldId="274"/>
            <ac:picMk id="1040" creationId="{34E976C5-E8DB-612B-806B-73A23C80ADCC}"/>
          </ac:picMkLst>
        </pc:picChg>
        <pc:picChg chg="mod">
          <ac:chgData name="Alex Salce" userId="2c2f0a8d90fc8d66" providerId="LiveId" clId="{13C36ED1-96A9-4C1B-806B-F79BA23C1D85}" dt="2024-09-14T12:13:01.751" v="3188"/>
          <ac:picMkLst>
            <pc:docMk/>
            <pc:sldMk cId="3035144185" sldId="274"/>
            <ac:picMk id="1041" creationId="{6820EFF9-498D-5192-049F-351A525140FB}"/>
          </ac:picMkLst>
        </pc:picChg>
        <pc:picChg chg="add del mod">
          <ac:chgData name="Alex Salce" userId="2c2f0a8d90fc8d66" providerId="LiveId" clId="{13C36ED1-96A9-4C1B-806B-F79BA23C1D85}" dt="2024-09-14T13:46:53.336" v="4925" actId="21"/>
          <ac:picMkLst>
            <pc:docMk/>
            <pc:sldMk cId="3035144185" sldId="274"/>
            <ac:picMk id="1045" creationId="{6B07182F-0A62-4ABA-98BC-5ADB98452567}"/>
          </ac:picMkLst>
        </pc:picChg>
      </pc:sldChg>
      <pc:sldChg chg="del">
        <pc:chgData name="Alex Salce" userId="2c2f0a8d90fc8d66" providerId="LiveId" clId="{13C36ED1-96A9-4C1B-806B-F79BA23C1D85}" dt="2024-09-13T23:02:37.492" v="107" actId="47"/>
        <pc:sldMkLst>
          <pc:docMk/>
          <pc:sldMk cId="3246244432" sldId="274"/>
        </pc:sldMkLst>
      </pc:sldChg>
      <pc:sldChg chg="addSp delSp modSp add mod">
        <pc:chgData name="Alex Salce" userId="2c2f0a8d90fc8d66" providerId="LiveId" clId="{13C36ED1-96A9-4C1B-806B-F79BA23C1D85}" dt="2024-09-18T02:38:30.935" v="5923" actId="207"/>
        <pc:sldMkLst>
          <pc:docMk/>
          <pc:sldMk cId="1672271073" sldId="275"/>
        </pc:sldMkLst>
        <pc:spChg chg="del mod">
          <ac:chgData name="Alex Salce" userId="2c2f0a8d90fc8d66" providerId="LiveId" clId="{13C36ED1-96A9-4C1B-806B-F79BA23C1D85}" dt="2024-09-14T13:45:18.604" v="4917" actId="478"/>
          <ac:spMkLst>
            <pc:docMk/>
            <pc:sldMk cId="1672271073" sldId="275"/>
            <ac:spMk id="6" creationId="{2B0CDC97-1AD9-2E4E-6B1D-850139B5E145}"/>
          </ac:spMkLst>
        </pc:spChg>
        <pc:spChg chg="add mod">
          <ac:chgData name="Alex Salce" userId="2c2f0a8d90fc8d66" providerId="LiveId" clId="{13C36ED1-96A9-4C1B-806B-F79BA23C1D85}" dt="2024-09-15T04:47:37.220" v="5344" actId="164"/>
          <ac:spMkLst>
            <pc:docMk/>
            <pc:sldMk cId="1672271073" sldId="275"/>
            <ac:spMk id="8" creationId="{BF35CE2B-337B-B0EE-B1B8-A38A8A2D6FA8}"/>
          </ac:spMkLst>
        </pc:spChg>
        <pc:spChg chg="del mod">
          <ac:chgData name="Alex Salce" userId="2c2f0a8d90fc8d66" providerId="LiveId" clId="{13C36ED1-96A9-4C1B-806B-F79BA23C1D85}" dt="2024-09-14T13:45:19.935" v="4918" actId="478"/>
          <ac:spMkLst>
            <pc:docMk/>
            <pc:sldMk cId="1672271073" sldId="275"/>
            <ac:spMk id="8" creationId="{D6715F42-C28C-8419-0360-C615CED13320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3" creationId="{EF8F2A44-80C9-3DAB-C505-EC8EFB4CFEAE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7" creationId="{6C92FD15-8D1F-B0FB-63C2-6A6C1CB7F0F0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21" creationId="{DBDD1BCC-DEF7-7F7B-C5AB-562528CE0E33}"/>
          </ac:spMkLst>
        </pc:spChg>
        <pc:spChg chg="add mod">
          <ac:chgData name="Alex Salce" userId="2c2f0a8d90fc8d66" providerId="LiveId" clId="{13C36ED1-96A9-4C1B-806B-F79BA23C1D85}" dt="2024-09-15T04:46:58.556" v="5173" actId="164"/>
          <ac:spMkLst>
            <pc:docMk/>
            <pc:sldMk cId="1672271073" sldId="275"/>
            <ac:spMk id="23" creationId="{B05C6893-8CE7-4DAE-33CE-D9F2E3D45D12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28" creationId="{2AA0C047-4495-F5D0-6A82-696600B6AA77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30" creationId="{A546B29A-4C4E-06C4-814A-00DFFECB353B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32" creationId="{56778698-E70D-8910-3CFB-09FE79EE3A03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38" creationId="{2F36CACF-87E3-830C-B244-21CA06636BA6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40" creationId="{F262A071-39AE-7092-259F-2192EF2B1997}"/>
          </ac:spMkLst>
        </pc:spChg>
        <pc:spChg chg="mod">
          <ac:chgData name="Alex Salce" userId="2c2f0a8d90fc8d66" providerId="LiveId" clId="{13C36ED1-96A9-4C1B-806B-F79BA23C1D85}" dt="2024-09-14T13:17:42.495" v="3824" actId="165"/>
          <ac:spMkLst>
            <pc:docMk/>
            <pc:sldMk cId="1672271073" sldId="275"/>
            <ac:spMk id="42" creationId="{924D6C3A-9D19-730A-9399-5DD9FC28425A}"/>
          </ac:spMkLst>
        </pc:spChg>
        <pc:spChg chg="del topLvl">
          <ac:chgData name="Alex Salce" userId="2c2f0a8d90fc8d66" providerId="LiveId" clId="{13C36ED1-96A9-4C1B-806B-F79BA23C1D85}" dt="2024-09-14T13:12:46.054" v="3725" actId="478"/>
          <ac:spMkLst>
            <pc:docMk/>
            <pc:sldMk cId="1672271073" sldId="275"/>
            <ac:spMk id="53" creationId="{1FD9F54C-76B4-5DBB-A054-9FE985BD3F8D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4" creationId="{613662E1-BB56-F277-E7CA-A590BF5DFF0E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5" creationId="{D416C4E8-7561-D44F-B746-46F20E942E23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6" creationId="{BC4C38DC-4623-4AF1-BBC6-A8CABA0C322F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7" creationId="{47A7A283-1A6C-6996-914D-730C2166D63A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8" creationId="{17D0D699-BC8F-F754-D46D-25FACFE40F8F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59" creationId="{09EAB06A-C093-52A1-C5CF-67307EC0C8F9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60" creationId="{6F4B1096-6A3A-D426-9117-5A6D2E2B38B1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61" creationId="{BE1B49AE-768F-4C0B-8654-8F5BE8E4FBF3}"/>
          </ac:spMkLst>
        </pc:spChg>
        <pc:spChg chg="del mod topLvl">
          <ac:chgData name="Alex Salce" userId="2c2f0a8d90fc8d66" providerId="LiveId" clId="{13C36ED1-96A9-4C1B-806B-F79BA23C1D85}" dt="2024-09-14T13:13:16.887" v="3736" actId="478"/>
          <ac:spMkLst>
            <pc:docMk/>
            <pc:sldMk cId="1672271073" sldId="275"/>
            <ac:spMk id="62" creationId="{3C32DD92-6B3D-D7AD-7220-F06CCF8FAE80}"/>
          </ac:spMkLst>
        </pc:spChg>
        <pc:spChg chg="del">
          <ac:chgData name="Alex Salce" userId="2c2f0a8d90fc8d66" providerId="LiveId" clId="{13C36ED1-96A9-4C1B-806B-F79BA23C1D85}" dt="2024-09-14T13:12:52.043" v="3727" actId="478"/>
          <ac:spMkLst>
            <pc:docMk/>
            <pc:sldMk cId="1672271073" sldId="275"/>
            <ac:spMk id="1024" creationId="{0B4B929A-3F49-4909-EE1D-1113D1891E0A}"/>
          </ac:spMkLst>
        </pc:spChg>
        <pc:spChg chg="del topLvl">
          <ac:chgData name="Alex Salce" userId="2c2f0a8d90fc8d66" providerId="LiveId" clId="{13C36ED1-96A9-4C1B-806B-F79BA23C1D85}" dt="2024-09-14T13:12:54.287" v="3728" actId="478"/>
          <ac:spMkLst>
            <pc:docMk/>
            <pc:sldMk cId="1672271073" sldId="275"/>
            <ac:spMk id="1028" creationId="{4EABB602-97A5-B9E6-389F-8CDBF2103319}"/>
          </ac:spMkLst>
        </pc:spChg>
        <pc:spChg chg="del">
          <ac:chgData name="Alex Salce" userId="2c2f0a8d90fc8d66" providerId="LiveId" clId="{13C36ED1-96A9-4C1B-806B-F79BA23C1D85}" dt="2024-09-14T13:12:49.118" v="3726" actId="478"/>
          <ac:spMkLst>
            <pc:docMk/>
            <pc:sldMk cId="1672271073" sldId="275"/>
            <ac:spMk id="1029" creationId="{12D268FD-9602-F29D-5A7B-ECA8B2F2AB89}"/>
          </ac:spMkLst>
        </pc:spChg>
        <pc:spChg chg="del">
          <ac:chgData name="Alex Salce" userId="2c2f0a8d90fc8d66" providerId="LiveId" clId="{13C36ED1-96A9-4C1B-806B-F79BA23C1D85}" dt="2024-09-14T13:13:06.593" v="3734" actId="478"/>
          <ac:spMkLst>
            <pc:docMk/>
            <pc:sldMk cId="1672271073" sldId="275"/>
            <ac:spMk id="1032" creationId="{3D3F5500-7E67-B320-1DC7-4159B78463A9}"/>
          </ac:spMkLst>
        </pc:spChg>
        <pc:spChg chg="del">
          <ac:chgData name="Alex Salce" userId="2c2f0a8d90fc8d66" providerId="LiveId" clId="{13C36ED1-96A9-4C1B-806B-F79BA23C1D85}" dt="2024-09-14T13:13:00.407" v="3730" actId="478"/>
          <ac:spMkLst>
            <pc:docMk/>
            <pc:sldMk cId="1672271073" sldId="275"/>
            <ac:spMk id="1033" creationId="{83BFDBCE-C784-BF43-65FB-D97CB342C8F6}"/>
          </ac:spMkLst>
        </pc:spChg>
        <pc:spChg chg="del">
          <ac:chgData name="Alex Salce" userId="2c2f0a8d90fc8d66" providerId="LiveId" clId="{13C36ED1-96A9-4C1B-806B-F79BA23C1D85}" dt="2024-09-14T13:13:02.121" v="3731" actId="478"/>
          <ac:spMkLst>
            <pc:docMk/>
            <pc:sldMk cId="1672271073" sldId="275"/>
            <ac:spMk id="1043" creationId="{810FB55A-A39D-1056-2BEE-80DBB3917DB8}"/>
          </ac:spMkLst>
        </pc:spChg>
        <pc:spChg chg="add mod topLvl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44" creationId="{77CF8E2E-6F9D-6ED6-CC79-7F817AF7E9BE}"/>
          </ac:spMkLst>
        </pc:spChg>
        <pc:spChg chg="del">
          <ac:chgData name="Alex Salce" userId="2c2f0a8d90fc8d66" providerId="LiveId" clId="{13C36ED1-96A9-4C1B-806B-F79BA23C1D85}" dt="2024-09-14T13:13:03.681" v="3733" actId="478"/>
          <ac:spMkLst>
            <pc:docMk/>
            <pc:sldMk cId="1672271073" sldId="275"/>
            <ac:spMk id="1046" creationId="{DDA8E3D1-B153-E375-EDFE-F3C851E1ECBB}"/>
          </ac:spMkLst>
        </pc:spChg>
        <pc:spChg chg="del">
          <ac:chgData name="Alex Salce" userId="2c2f0a8d90fc8d66" providerId="LiveId" clId="{13C36ED1-96A9-4C1B-806B-F79BA23C1D85}" dt="2024-09-14T13:12:38.654" v="3722" actId="478"/>
          <ac:spMkLst>
            <pc:docMk/>
            <pc:sldMk cId="1672271073" sldId="275"/>
            <ac:spMk id="1047" creationId="{347AF6C7-5EAE-3CD9-52C2-A5BE505A75E8}"/>
          </ac:spMkLst>
        </pc:spChg>
        <pc:spChg chg="add mod topLvl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48" creationId="{0C950E18-0AF2-DA38-F1C5-19D0811ADA17}"/>
          </ac:spMkLst>
        </pc:spChg>
        <pc:spChg chg="add mod topLvl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49" creationId="{A78324E4-5274-CCD5-EAC0-E82CA69E2F6A}"/>
          </ac:spMkLst>
        </pc:spChg>
        <pc:spChg chg="add del mod">
          <ac:chgData name="Alex Salce" userId="2c2f0a8d90fc8d66" providerId="LiveId" clId="{13C36ED1-96A9-4C1B-806B-F79BA23C1D85}" dt="2024-09-14T13:20:36.797" v="3941" actId="478"/>
          <ac:spMkLst>
            <pc:docMk/>
            <pc:sldMk cId="1672271073" sldId="275"/>
            <ac:spMk id="1051" creationId="{6B6F1017-1C69-00E2-0607-A7C396F5904E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53" creationId="{35D5E593-0780-B40B-D366-69F9D2F86AEB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56" creationId="{F8918D2B-DDCD-A83E-5F60-2A09CB922B3B}"/>
          </ac:spMkLst>
        </pc:spChg>
        <pc:spChg chg="mod">
          <ac:chgData name="Alex Salce" userId="2c2f0a8d90fc8d66" providerId="LiveId" clId="{13C36ED1-96A9-4C1B-806B-F79BA23C1D85}" dt="2024-09-14T13:19:00.611" v="3870" actId="207"/>
          <ac:spMkLst>
            <pc:docMk/>
            <pc:sldMk cId="1672271073" sldId="275"/>
            <ac:spMk id="1059" creationId="{7192AB61-6FBF-3516-7D00-97A169C74956}"/>
          </ac:spMkLst>
        </pc:spChg>
        <pc:spChg chg="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62" creationId="{6D6C3A43-1792-B239-8917-8E795E145F0C}"/>
          </ac:spMkLst>
        </pc:spChg>
        <pc:spChg chg="add mod">
          <ac:chgData name="Alex Salce" userId="2c2f0a8d90fc8d66" providerId="LiveId" clId="{13C36ED1-96A9-4C1B-806B-F79BA23C1D85}" dt="2024-09-14T13:20:33.657" v="3939"/>
          <ac:spMkLst>
            <pc:docMk/>
            <pc:sldMk cId="1672271073" sldId="275"/>
            <ac:spMk id="1064" creationId="{7ECD9FF1-4219-6DDD-5998-7C78A5894CE4}"/>
          </ac:spMkLst>
        </pc:spChg>
        <pc:spChg chg="add 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65" creationId="{3CFC533F-8B50-2618-54FB-05C1E6D59639}"/>
          </ac:spMkLst>
        </pc:spChg>
        <pc:spChg chg="add 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66" creationId="{8550FFED-BB62-847F-971B-0D8B36A03479}"/>
          </ac:spMkLst>
        </pc:spChg>
        <pc:spChg chg="add mod">
          <ac:chgData name="Alex Salce" userId="2c2f0a8d90fc8d66" providerId="LiveId" clId="{13C36ED1-96A9-4C1B-806B-F79BA23C1D85}" dt="2024-09-14T18:30:01.896" v="5015" actId="13822"/>
          <ac:spMkLst>
            <pc:docMk/>
            <pc:sldMk cId="1672271073" sldId="275"/>
            <ac:spMk id="1067" creationId="{DED99FF5-09EC-DF18-D9FC-9F716DBE1467}"/>
          </ac:spMkLst>
        </pc:spChg>
        <pc:spChg chg="mod topLvl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77" creationId="{AF4D13D2-161B-9812-1621-CD51AE67C2F5}"/>
          </ac:spMkLst>
        </pc:spChg>
        <pc:spChg chg="mod topLvl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78" creationId="{2DCDCE99-CD7D-345D-1D8E-4C3AAAD8ADEA}"/>
          </ac:spMkLst>
        </pc:spChg>
        <pc:spChg chg="mod topLvl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79" creationId="{BC284646-45B9-D6B4-5B45-EEBC2FF75845}"/>
          </ac:spMkLst>
        </pc:spChg>
        <pc:spChg chg="mod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80" creationId="{4F630E61-4CE3-AD3F-C57E-B39A6C797D8C}"/>
          </ac:spMkLst>
        </pc:spChg>
        <pc:spChg chg="mod">
          <ac:chgData name="Alex Salce" userId="2c2f0a8d90fc8d66" providerId="LiveId" clId="{13C36ED1-96A9-4C1B-806B-F79BA23C1D85}" dt="2024-09-14T13:22:50.769" v="3953" actId="165"/>
          <ac:spMkLst>
            <pc:docMk/>
            <pc:sldMk cId="1672271073" sldId="275"/>
            <ac:spMk id="1082" creationId="{BC961068-F061-12D9-AB93-16B3DD3A5D2C}"/>
          </ac:spMkLst>
        </pc:spChg>
        <pc:spChg chg="mod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84" creationId="{67808174-C7D6-80B2-68B4-565504EC1096}"/>
          </ac:spMkLst>
        </pc:spChg>
        <pc:spChg chg="mod">
          <ac:chgData name="Alex Salce" userId="2c2f0a8d90fc8d66" providerId="LiveId" clId="{13C36ED1-96A9-4C1B-806B-F79BA23C1D85}" dt="2024-09-14T13:22:50.769" v="3953" actId="165"/>
          <ac:spMkLst>
            <pc:docMk/>
            <pc:sldMk cId="1672271073" sldId="275"/>
            <ac:spMk id="1086" creationId="{1AF269FF-BB1A-B9E0-3827-A7B00D70C937}"/>
          </ac:spMkLst>
        </pc:spChg>
        <pc:spChg chg="mod">
          <ac:chgData name="Alex Salce" userId="2c2f0a8d90fc8d66" providerId="LiveId" clId="{13C36ED1-96A9-4C1B-806B-F79BA23C1D85}" dt="2024-09-14T13:39:15.863" v="4782" actId="165"/>
          <ac:spMkLst>
            <pc:docMk/>
            <pc:sldMk cId="1672271073" sldId="275"/>
            <ac:spMk id="1088" creationId="{65516151-633A-BFEB-D2A7-7D6B6EFF65D3}"/>
          </ac:spMkLst>
        </pc:spChg>
        <pc:spChg chg="mod">
          <ac:chgData name="Alex Salce" userId="2c2f0a8d90fc8d66" providerId="LiveId" clId="{13C36ED1-96A9-4C1B-806B-F79BA23C1D85}" dt="2024-09-14T13:22:50.769" v="3953" actId="165"/>
          <ac:spMkLst>
            <pc:docMk/>
            <pc:sldMk cId="1672271073" sldId="275"/>
            <ac:spMk id="1090" creationId="{2514E640-486C-F98A-9EA3-D54345EB7BB8}"/>
          </ac:spMkLst>
        </pc:spChg>
        <pc:spChg chg="add del mod">
          <ac:chgData name="Alex Salce" userId="2c2f0a8d90fc8d66" providerId="LiveId" clId="{13C36ED1-96A9-4C1B-806B-F79BA23C1D85}" dt="2024-09-14T13:26:08.776" v="4093" actId="478"/>
          <ac:spMkLst>
            <pc:docMk/>
            <pc:sldMk cId="1672271073" sldId="275"/>
            <ac:spMk id="1104" creationId="{AB06DA05-615E-0B63-B837-EA4B3169E0B2}"/>
          </ac:spMkLst>
        </pc:spChg>
        <pc:spChg chg="add mod">
          <ac:chgData name="Alex Salce" userId="2c2f0a8d90fc8d66" providerId="LiveId" clId="{13C36ED1-96A9-4C1B-806B-F79BA23C1D85}" dt="2024-09-14T18:31:00.215" v="5025" actId="14100"/>
          <ac:spMkLst>
            <pc:docMk/>
            <pc:sldMk cId="1672271073" sldId="275"/>
            <ac:spMk id="1105" creationId="{2D1102F8-D034-0FF6-7712-FCE511ED6788}"/>
          </ac:spMkLst>
        </pc:spChg>
        <pc:spChg chg="add mod topLvl">
          <ac:chgData name="Alex Salce" userId="2c2f0a8d90fc8d66" providerId="LiveId" clId="{13C36ED1-96A9-4C1B-806B-F79BA23C1D85}" dt="2024-09-14T18:31:07.291" v="5027" actId="14100"/>
          <ac:spMkLst>
            <pc:docMk/>
            <pc:sldMk cId="1672271073" sldId="275"/>
            <ac:spMk id="1106" creationId="{8864FFEC-D2B3-1724-B229-1C7F77481E70}"/>
          </ac:spMkLst>
        </pc:spChg>
        <pc:spChg chg="add mod">
          <ac:chgData name="Alex Salce" userId="2c2f0a8d90fc8d66" providerId="LiveId" clId="{13C36ED1-96A9-4C1B-806B-F79BA23C1D85}" dt="2024-09-18T02:37:40.284" v="5918" actId="1036"/>
          <ac:spMkLst>
            <pc:docMk/>
            <pc:sldMk cId="1672271073" sldId="275"/>
            <ac:spMk id="1111" creationId="{3F8E44F2-B6A1-F224-5FAF-90B66900ED00}"/>
          </ac:spMkLst>
        </pc:spChg>
        <pc:spChg chg="add mod">
          <ac:chgData name="Alex Salce" userId="2c2f0a8d90fc8d66" providerId="LiveId" clId="{13C36ED1-96A9-4C1B-806B-F79BA23C1D85}" dt="2024-09-18T02:38:30.935" v="5923" actId="207"/>
          <ac:spMkLst>
            <pc:docMk/>
            <pc:sldMk cId="1672271073" sldId="275"/>
            <ac:spMk id="1112" creationId="{E886C855-C865-6D29-6F51-75A2C3E893EF}"/>
          </ac:spMkLst>
        </pc:spChg>
        <pc:spChg chg="add mod ord">
          <ac:chgData name="Alex Salce" userId="2c2f0a8d90fc8d66" providerId="LiveId" clId="{13C36ED1-96A9-4C1B-806B-F79BA23C1D85}" dt="2024-09-15T04:47:37.220" v="5344" actId="164"/>
          <ac:spMkLst>
            <pc:docMk/>
            <pc:sldMk cId="1672271073" sldId="275"/>
            <ac:spMk id="1115" creationId="{A241F83E-6FE7-E0E3-2093-EF3493E581DD}"/>
          </ac:spMkLst>
        </pc:spChg>
        <pc:spChg chg="add mod ord">
          <ac:chgData name="Alex Salce" userId="2c2f0a8d90fc8d66" providerId="LiveId" clId="{13C36ED1-96A9-4C1B-806B-F79BA23C1D85}" dt="2024-09-18T02:37:40.284" v="5918" actId="1036"/>
          <ac:spMkLst>
            <pc:docMk/>
            <pc:sldMk cId="1672271073" sldId="275"/>
            <ac:spMk id="1116" creationId="{59B1DBAF-3D62-6572-02EB-C1B93A1A098A}"/>
          </ac:spMkLst>
        </pc:spChg>
        <pc:grpChg chg="add 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2" creationId="{D3933C6D-23BE-94EF-9386-139D83EC7B5A}"/>
          </ac:grpSpMkLst>
        </pc:grpChg>
        <pc:grpChg chg="add del mod">
          <ac:chgData name="Alex Salce" userId="2c2f0a8d90fc8d66" providerId="LiveId" clId="{13C36ED1-96A9-4C1B-806B-F79BA23C1D85}" dt="2024-09-14T13:14:25.225" v="3749" actId="165"/>
          <ac:grpSpMkLst>
            <pc:docMk/>
            <pc:sldMk cId="1672271073" sldId="275"/>
            <ac:grpSpMk id="5" creationId="{8361D18F-381F-2D48-7EF7-FDCD80587F53}"/>
          </ac:grpSpMkLst>
        </pc:grpChg>
        <pc:grpChg chg="add 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" creationId="{84C1F91E-65F3-065E-DF30-685E51B423D1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5" creationId="{C27514AE-5AE2-7570-8B43-D9FC66E54BF8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6" creationId="{0610AB12-582A-5623-6FC5-2EB8039F1F48}"/>
          </ac:grpSpMkLst>
        </pc:grpChg>
        <pc:grpChg chg="add 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9" creationId="{B4C4C5DC-D6DD-F6C9-D2CC-2937218A9F90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20" creationId="{3E66892D-36FD-1A18-5660-8E944430F153}"/>
          </ac:grpSpMkLst>
        </pc:grpChg>
        <pc:grpChg chg="del mod topLvl">
          <ac:chgData name="Alex Salce" userId="2c2f0a8d90fc8d66" providerId="LiveId" clId="{13C36ED1-96A9-4C1B-806B-F79BA23C1D85}" dt="2024-09-14T13:18:04.327" v="3829" actId="165"/>
          <ac:grpSpMkLst>
            <pc:docMk/>
            <pc:sldMk cId="1672271073" sldId="275"/>
            <ac:grpSpMk id="23" creationId="{FA7650F7-4CE7-538D-6781-5EA2D94A7BA4}"/>
          </ac:grpSpMkLst>
        </pc:grpChg>
        <pc:grpChg chg="add mod">
          <ac:chgData name="Alex Salce" userId="2c2f0a8d90fc8d66" providerId="LiveId" clId="{13C36ED1-96A9-4C1B-806B-F79BA23C1D85}" dt="2024-09-15T04:51:43.407" v="5386" actId="164"/>
          <ac:grpSpMkLst>
            <pc:docMk/>
            <pc:sldMk cId="1672271073" sldId="275"/>
            <ac:grpSpMk id="24" creationId="{1FC33F9A-FB5E-6D17-66AB-DC95C6BCA0F6}"/>
          </ac:grpSpMkLst>
        </pc:grpChg>
        <pc:grpChg chg="del mod topLvl">
          <ac:chgData name="Alex Salce" userId="2c2f0a8d90fc8d66" providerId="LiveId" clId="{13C36ED1-96A9-4C1B-806B-F79BA23C1D85}" dt="2024-09-14T13:17:45.505" v="3825" actId="478"/>
          <ac:grpSpMkLst>
            <pc:docMk/>
            <pc:sldMk cId="1672271073" sldId="275"/>
            <ac:grpSpMk id="24" creationId="{FE0B9E16-A980-24B8-7AB8-55D0DB77D47D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25" creationId="{4359B119-3A41-AD4B-58D4-336ACDAD2DC5}"/>
          </ac:grpSpMkLst>
        </pc:grpChg>
        <pc:grpChg chg="add mod">
          <ac:chgData name="Alex Salce" userId="2c2f0a8d90fc8d66" providerId="LiveId" clId="{13C36ED1-96A9-4C1B-806B-F79BA23C1D85}" dt="2024-09-18T02:37:40.284" v="5918" actId="1036"/>
          <ac:grpSpMkLst>
            <pc:docMk/>
            <pc:sldMk cId="1672271073" sldId="275"/>
            <ac:grpSpMk id="25" creationId="{848FC18D-D2A9-8041-F1FD-40ABCE9DB932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26" creationId="{13C201B6-FAC2-E8D6-C7A8-F56A94C1A7AE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27" creationId="{A8FC5856-3C07-FB42-985F-A9363E78D894}"/>
          </ac:grpSpMkLst>
        </pc:grpChg>
        <pc:grpChg chg="del mod topLvl">
          <ac:chgData name="Alex Salce" userId="2c2f0a8d90fc8d66" providerId="LiveId" clId="{13C36ED1-96A9-4C1B-806B-F79BA23C1D85}" dt="2024-09-14T13:17:45.505" v="3825" actId="478"/>
          <ac:grpSpMkLst>
            <pc:docMk/>
            <pc:sldMk cId="1672271073" sldId="275"/>
            <ac:grpSpMk id="34" creationId="{46CA4583-C7B2-D801-E3C0-48B36C32DD20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35" creationId="{C94F809F-E0EA-28B2-A8A3-8A95BCBA122C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36" creationId="{2D1FD790-F034-4DFE-928E-E378A0113932}"/>
          </ac:grpSpMkLst>
        </pc:grpChg>
        <pc:grpChg chg="add mod">
          <ac:chgData name="Alex Salce" userId="2c2f0a8d90fc8d66" providerId="LiveId" clId="{13C36ED1-96A9-4C1B-806B-F79BA23C1D85}" dt="2024-09-18T02:37:40.284" v="5918" actId="1036"/>
          <ac:grpSpMkLst>
            <pc:docMk/>
            <pc:sldMk cId="1672271073" sldId="275"/>
            <ac:grpSpMk id="36" creationId="{62ABA386-C7CF-C2F9-51BC-886E2CB37872}"/>
          </ac:grpSpMkLst>
        </pc:grpChg>
        <pc:grpChg chg="mod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37" creationId="{4AFABA89-BC4B-AF93-1C1A-F68738BF7609}"/>
          </ac:grpSpMkLst>
        </pc:grpChg>
        <pc:grpChg chg="del mod topLvl">
          <ac:chgData name="Alex Salce" userId="2c2f0a8d90fc8d66" providerId="LiveId" clId="{13C36ED1-96A9-4C1B-806B-F79BA23C1D85}" dt="2024-09-14T13:17:42.495" v="3824" actId="165"/>
          <ac:grpSpMkLst>
            <pc:docMk/>
            <pc:sldMk cId="1672271073" sldId="275"/>
            <ac:grpSpMk id="44" creationId="{C6B6C2B2-3AA5-D514-DEDC-C9A9580336CB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45" creationId="{F730719E-844D-C07E-C715-3D8295A9BFA7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46" creationId="{C3D940F9-883C-0225-583C-F5A026245DC8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49" creationId="{E766FB84-3104-A21F-C6E6-B586AA6E0CAA}"/>
          </ac:grpSpMkLst>
        </pc:grpChg>
        <pc:grpChg chg="del mod topLvl">
          <ac:chgData name="Alex Salce" userId="2c2f0a8d90fc8d66" providerId="LiveId" clId="{13C36ED1-96A9-4C1B-806B-F79BA23C1D85}" dt="2024-09-14T13:13:47.144" v="3742" actId="165"/>
          <ac:grpSpMkLst>
            <pc:docMk/>
            <pc:sldMk cId="1672271073" sldId="275"/>
            <ac:grpSpMk id="52" creationId="{A5960830-7E4D-EF70-7274-6042C66FBEBD}"/>
          </ac:grpSpMkLst>
        </pc:grpChg>
        <pc:grpChg chg="del">
          <ac:chgData name="Alex Salce" userId="2c2f0a8d90fc8d66" providerId="LiveId" clId="{13C36ED1-96A9-4C1B-806B-F79BA23C1D85}" dt="2024-09-14T13:13:11.823" v="3735" actId="165"/>
          <ac:grpSpMkLst>
            <pc:docMk/>
            <pc:sldMk cId="1672271073" sldId="275"/>
            <ac:grpSpMk id="63" creationId="{E20FAE1B-9824-305E-F451-F8F99E82B2E0}"/>
          </ac:grpSpMkLst>
        </pc:grpChg>
        <pc:grpChg chg="add del mod">
          <ac:chgData name="Alex Salce" userId="2c2f0a8d90fc8d66" providerId="LiveId" clId="{13C36ED1-96A9-4C1B-806B-F79BA23C1D85}" dt="2024-09-14T13:15:25.953" v="3758" actId="165"/>
          <ac:grpSpMkLst>
            <pc:docMk/>
            <pc:sldMk cId="1672271073" sldId="275"/>
            <ac:grpSpMk id="1027" creationId="{F506FBE5-D8E2-BA38-85F6-66A0DF8F7EB2}"/>
          </ac:grpSpMkLst>
        </pc:grpChg>
        <pc:grpChg chg="del topLvl">
          <ac:chgData name="Alex Salce" userId="2c2f0a8d90fc8d66" providerId="LiveId" clId="{13C36ED1-96A9-4C1B-806B-F79BA23C1D85}" dt="2024-09-14T13:12:54.287" v="3728" actId="478"/>
          <ac:grpSpMkLst>
            <pc:docMk/>
            <pc:sldMk cId="1672271073" sldId="275"/>
            <ac:grpSpMk id="1030" creationId="{6F4D3562-4DF8-7552-74AC-EA9D827F44A4}"/>
          </ac:grpSpMkLst>
        </pc:grpChg>
        <pc:grpChg chg="add del">
          <ac:chgData name="Alex Salce" userId="2c2f0a8d90fc8d66" providerId="LiveId" clId="{13C36ED1-96A9-4C1B-806B-F79BA23C1D85}" dt="2024-09-14T13:12:46.054" v="3725" actId="478"/>
          <ac:grpSpMkLst>
            <pc:docMk/>
            <pc:sldMk cId="1672271073" sldId="275"/>
            <ac:grpSpMk id="1031" creationId="{3D7635BB-5FBD-8FDE-7283-A09B2C7EA7FC}"/>
          </ac:grpSpMkLst>
        </pc:grpChg>
        <pc:grpChg chg="del">
          <ac:chgData name="Alex Salce" userId="2c2f0a8d90fc8d66" providerId="LiveId" clId="{13C36ED1-96A9-4C1B-806B-F79BA23C1D85}" dt="2024-09-14T13:13:02.713" v="3732" actId="478"/>
          <ac:grpSpMkLst>
            <pc:docMk/>
            <pc:sldMk cId="1672271073" sldId="275"/>
            <ac:grpSpMk id="1042" creationId="{5CFC10F4-AEAD-088A-77EA-96D9F1302A94}"/>
          </ac:grpSpMkLst>
        </pc:grpChg>
        <pc:grpChg chg="add del mod">
          <ac:chgData name="Alex Salce" userId="2c2f0a8d90fc8d66" providerId="LiveId" clId="{13C36ED1-96A9-4C1B-806B-F79BA23C1D85}" dt="2024-09-14T13:20:43.040" v="3942" actId="165"/>
          <ac:grpSpMkLst>
            <pc:docMk/>
            <pc:sldMk cId="1672271073" sldId="275"/>
            <ac:grpSpMk id="1050" creationId="{DD24FF98-C607-966D-EC90-A9A646E49AEC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52" creationId="{CBB106C7-6807-54D6-0C64-57FB9CE57914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55" creationId="{ED64C166-6557-D968-35A9-21A66702B260}"/>
          </ac:grpSpMkLst>
        </pc:grpChg>
        <pc:grpChg chg="add del mod">
          <ac:chgData name="Alex Salce" userId="2c2f0a8d90fc8d66" providerId="LiveId" clId="{13C36ED1-96A9-4C1B-806B-F79BA23C1D85}" dt="2024-09-14T13:20:07.290" v="3916" actId="478"/>
          <ac:grpSpMkLst>
            <pc:docMk/>
            <pc:sldMk cId="1672271073" sldId="275"/>
            <ac:grpSpMk id="1058" creationId="{18B22DD4-E900-9A83-F32F-8B05D7648614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61" creationId="{4AE03F44-DA27-7EE6-491E-BEC3A7D164CB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68" creationId="{11CEFADE-23AB-8257-CB86-FD7D34818D34}"/>
          </ac:grpSpMkLst>
        </pc:grpChg>
        <pc:grpChg chg="add del mod">
          <ac:chgData name="Alex Salce" userId="2c2f0a8d90fc8d66" providerId="LiveId" clId="{13C36ED1-96A9-4C1B-806B-F79BA23C1D85}" dt="2024-09-14T13:23:13.218" v="3958" actId="165"/>
          <ac:grpSpMkLst>
            <pc:docMk/>
            <pc:sldMk cId="1672271073" sldId="275"/>
            <ac:grpSpMk id="1069" creationId="{28FBDC2B-2F6F-C2C1-01D6-436EEED75DEA}"/>
          </ac:grpSpMkLst>
        </pc:grpChg>
        <pc:grpChg chg="add del mod">
          <ac:chgData name="Alex Salce" userId="2c2f0a8d90fc8d66" providerId="LiveId" clId="{13C36ED1-96A9-4C1B-806B-F79BA23C1D85}" dt="2024-09-14T13:22:50.769" v="3953" actId="165"/>
          <ac:grpSpMkLst>
            <pc:docMk/>
            <pc:sldMk cId="1672271073" sldId="275"/>
            <ac:grpSpMk id="1070" creationId="{6886D9FA-1182-EE43-21C0-AFCF42882FCF}"/>
          </ac:grpSpMkLst>
        </pc:grpChg>
        <pc:grpChg chg="del mod topLvl">
          <ac:chgData name="Alex Salce" userId="2c2f0a8d90fc8d66" providerId="LiveId" clId="{13C36ED1-96A9-4C1B-806B-F79BA23C1D85}" dt="2024-09-14T13:23:03.879" v="3957" actId="478"/>
          <ac:grpSpMkLst>
            <pc:docMk/>
            <pc:sldMk cId="1672271073" sldId="275"/>
            <ac:grpSpMk id="1071" creationId="{EEBEDEFE-FA8C-DC28-E1FD-0BA1982C78D6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72" creationId="{DBB3858E-10C3-004E-E2DD-A01734C8CED9}"/>
          </ac:grpSpMkLst>
        </pc:grpChg>
        <pc:grpChg chg="del mod topLvl">
          <ac:chgData name="Alex Salce" userId="2c2f0a8d90fc8d66" providerId="LiveId" clId="{13C36ED1-96A9-4C1B-806B-F79BA23C1D85}" dt="2024-09-14T13:23:02.478" v="3955" actId="478"/>
          <ac:grpSpMkLst>
            <pc:docMk/>
            <pc:sldMk cId="1672271073" sldId="275"/>
            <ac:grpSpMk id="1073" creationId="{DDA809D1-A073-3190-08FA-B64936623E99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74" creationId="{E6F1B7E3-4E1C-4E6D-C0CE-93B0727F8B60}"/>
          </ac:grpSpMkLst>
        </pc:grpChg>
        <pc:grpChg chg="del mod topLvl">
          <ac:chgData name="Alex Salce" userId="2c2f0a8d90fc8d66" providerId="LiveId" clId="{13C36ED1-96A9-4C1B-806B-F79BA23C1D85}" dt="2024-09-14T13:23:03.204" v="3956" actId="478"/>
          <ac:grpSpMkLst>
            <pc:docMk/>
            <pc:sldMk cId="1672271073" sldId="275"/>
            <ac:grpSpMk id="1075" creationId="{47A3BDC6-AD4A-D81A-5B88-D2A966354F49}"/>
          </ac:grpSpMkLst>
        </pc:grpChg>
        <pc:grpChg chg="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76" creationId="{46CAB716-E350-D081-646E-A1C59512D3DD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92" creationId="{2E1481B5-76BA-5582-1CE7-69F23FAD1704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95" creationId="{58A4CDB2-281A-8DDC-FD3E-A7B3B28377E6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098" creationId="{C477CBAF-22D6-F4EB-9C45-7B617DF8164E}"/>
          </ac:grpSpMkLst>
        </pc:grpChg>
        <pc:grpChg chg="add mod topLvl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101" creationId="{D82730B7-CD4C-54C1-5196-DE3FCAC33F8E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102" creationId="{A5ABE078-0C12-ACAF-C9D5-CDBDE84A9BB0}"/>
          </ac:grpSpMkLst>
        </pc:grpChg>
        <pc:grpChg chg="add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103" creationId="{1684A786-CB89-587D-409E-8A918301174C}"/>
          </ac:grpSpMkLst>
        </pc:grpChg>
        <pc:grpChg chg="add del mod">
          <ac:chgData name="Alex Salce" userId="2c2f0a8d90fc8d66" providerId="LiveId" clId="{13C36ED1-96A9-4C1B-806B-F79BA23C1D85}" dt="2024-09-14T13:31:25.175" v="4366" actId="165"/>
          <ac:grpSpMkLst>
            <pc:docMk/>
            <pc:sldMk cId="1672271073" sldId="275"/>
            <ac:grpSpMk id="1107" creationId="{BEC03AE1-B0DD-078E-4DA4-AD66234D6A1B}"/>
          </ac:grpSpMkLst>
        </pc:grpChg>
        <pc:grpChg chg="add mod topLvl">
          <ac:chgData name="Alex Salce" userId="2c2f0a8d90fc8d66" providerId="LiveId" clId="{13C36ED1-96A9-4C1B-806B-F79BA23C1D85}" dt="2024-09-15T04:47:37.220" v="5344" actId="164"/>
          <ac:grpSpMkLst>
            <pc:docMk/>
            <pc:sldMk cId="1672271073" sldId="275"/>
            <ac:grpSpMk id="1108" creationId="{6CFA2013-6072-5154-8B3B-2F1B00DAD0F4}"/>
          </ac:grpSpMkLst>
        </pc:grpChg>
        <pc:grpChg chg="add mod">
          <ac:chgData name="Alex Salce" userId="2c2f0a8d90fc8d66" providerId="LiveId" clId="{13C36ED1-96A9-4C1B-806B-F79BA23C1D85}" dt="2024-09-14T13:32:02.502" v="4371" actId="164"/>
          <ac:grpSpMkLst>
            <pc:docMk/>
            <pc:sldMk cId="1672271073" sldId="275"/>
            <ac:grpSpMk id="1109" creationId="{CE1E3509-EF12-08DC-BBBA-09E0EC69EC7E}"/>
          </ac:grpSpMkLst>
        </pc:grpChg>
        <pc:grpChg chg="add mod topLvl">
          <ac:chgData name="Alex Salce" userId="2c2f0a8d90fc8d66" providerId="LiveId" clId="{13C36ED1-96A9-4C1B-806B-F79BA23C1D85}" dt="2024-09-18T02:37:40.284" v="5918" actId="1036"/>
          <ac:grpSpMkLst>
            <pc:docMk/>
            <pc:sldMk cId="1672271073" sldId="275"/>
            <ac:grpSpMk id="1110" creationId="{51C9313F-0C26-F104-D862-C4EC1617FDAA}"/>
          </ac:grpSpMkLst>
        </pc:grpChg>
        <pc:grpChg chg="add del mod">
          <ac:chgData name="Alex Salce" userId="2c2f0a8d90fc8d66" providerId="LiveId" clId="{13C36ED1-96A9-4C1B-806B-F79BA23C1D85}" dt="2024-09-14T13:39:15.863" v="4782" actId="165"/>
          <ac:grpSpMkLst>
            <pc:docMk/>
            <pc:sldMk cId="1672271073" sldId="275"/>
            <ac:grpSpMk id="1113" creationId="{ED61389B-3891-982E-7D4D-1CAE34E31D67}"/>
          </ac:grpSpMkLst>
        </pc:grp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3" creationId="{AA98742F-1D66-9177-CFBC-34656A40A8DE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4" creationId="{5946B495-4355-7AB3-445B-5AF7ACC20419}"/>
          </ac:picMkLst>
        </pc:picChg>
        <pc:picChg chg="add mod">
          <ac:chgData name="Alex Salce" userId="2c2f0a8d90fc8d66" providerId="LiveId" clId="{13C36ED1-96A9-4C1B-806B-F79BA23C1D85}" dt="2024-09-15T04:46:58.556" v="5173" actId="164"/>
          <ac:picMkLst>
            <pc:docMk/>
            <pc:sldMk cId="1672271073" sldId="275"/>
            <ac:picMk id="6" creationId="{D62CEFA3-767F-97C3-68FA-41FBE4371723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7" creationId="{EC299662-514E-78EF-F881-1F029B1E336A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9" creationId="{42BF8DF4-2A59-ACE9-A128-8795A862FA66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1" creationId="{482EB251-5109-3735-06ED-73110D82BE22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2" creationId="{4905D31E-9832-9EBF-98D5-1C6F824931DA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4" creationId="{08C0B348-7EA8-336A-D2DA-4E75AD3988B8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8" creationId="{B21C23D3-C5B1-702F-6369-7B451B22CDD2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22" creationId="{2D70D398-FDBD-1E48-0874-AF19234936C0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29" creationId="{9F18283F-5D78-0951-E8E1-9E84B01CA3F7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31" creationId="{9685EDF1-1E2A-6F1A-AFE8-A8F82D1044D6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33" creationId="{2B244358-BA81-2B52-B2C7-495888A319DD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39" creationId="{43A39899-0CF2-55CE-9128-E4A128CA0CDE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41" creationId="{5BEE5BA6-8176-62C8-EF81-F5D7573B4C65}"/>
          </ac:picMkLst>
        </pc:picChg>
        <pc:picChg chg="mod">
          <ac:chgData name="Alex Salce" userId="2c2f0a8d90fc8d66" providerId="LiveId" clId="{13C36ED1-96A9-4C1B-806B-F79BA23C1D85}" dt="2024-09-14T13:17:42.495" v="3824" actId="165"/>
          <ac:picMkLst>
            <pc:docMk/>
            <pc:sldMk cId="1672271073" sldId="275"/>
            <ac:picMk id="43" creationId="{65A0B03E-4864-7C24-3E57-7583FBFC869C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47" creationId="{17FDE6C8-1341-1257-1D38-A31103B1D2CF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48" creationId="{F43B4309-2300-531B-C653-D70DA063C9C4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50" creationId="{3AEC4E21-2C9A-FBC6-D0EC-6292A4E11B0F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51" creationId="{49C4707B-AF82-8A8E-4284-C1C1F214070C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025" creationId="{F967C28C-C08E-21C8-9C9E-7CD932F7859D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026" creationId="{F0CBB870-402C-F594-FBCA-503C4DA8DD08}"/>
          </ac:picMkLst>
        </pc:picChg>
        <pc:picChg chg="del">
          <ac:chgData name="Alex Salce" userId="2c2f0a8d90fc8d66" providerId="LiveId" clId="{13C36ED1-96A9-4C1B-806B-F79BA23C1D85}" dt="2024-09-14T13:12:35.935" v="3721" actId="478"/>
          <ac:picMkLst>
            <pc:docMk/>
            <pc:sldMk cId="1672271073" sldId="275"/>
            <ac:picMk id="1045" creationId="{6B07182F-0A62-4ABA-98BC-5ADB98452567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054" creationId="{A0896929-06E9-AF11-D10A-AB0243E56511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057" creationId="{DA3C6F30-2CD9-D11D-00E8-03A6322E993F}"/>
          </ac:picMkLst>
        </pc:picChg>
        <pc:picChg chg="mod">
          <ac:chgData name="Alex Salce" userId="2c2f0a8d90fc8d66" providerId="LiveId" clId="{13C36ED1-96A9-4C1B-806B-F79BA23C1D85}" dt="2024-09-14T13:19:26.216" v="3872" actId="108"/>
          <ac:picMkLst>
            <pc:docMk/>
            <pc:sldMk cId="1672271073" sldId="275"/>
            <ac:picMk id="1060" creationId="{9118A4AE-C770-9CF4-837F-75AE5677EF08}"/>
          </ac:picMkLst>
        </pc:picChg>
        <pc:picChg chg="mod">
          <ac:chgData name="Alex Salce" userId="2c2f0a8d90fc8d66" providerId="LiveId" clId="{13C36ED1-96A9-4C1B-806B-F79BA23C1D85}" dt="2024-09-14T18:30:01.896" v="5015" actId="13822"/>
          <ac:picMkLst>
            <pc:docMk/>
            <pc:sldMk cId="1672271073" sldId="275"/>
            <ac:picMk id="1063" creationId="{D8C378E2-9061-67AF-0E70-8CBE0BAA1C53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81" creationId="{8FB90AA6-775B-929C-1A2E-9D83D1BF4821}"/>
          </ac:picMkLst>
        </pc:picChg>
        <pc:picChg chg="mod">
          <ac:chgData name="Alex Salce" userId="2c2f0a8d90fc8d66" providerId="LiveId" clId="{13C36ED1-96A9-4C1B-806B-F79BA23C1D85}" dt="2024-09-14T13:22:50.769" v="3953" actId="165"/>
          <ac:picMkLst>
            <pc:docMk/>
            <pc:sldMk cId="1672271073" sldId="275"/>
            <ac:picMk id="1083" creationId="{88D3E4C2-6900-25BB-2E43-F802BB5079E0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85" creationId="{CCE15B93-8912-87EF-B201-E67075708EE0}"/>
          </ac:picMkLst>
        </pc:picChg>
        <pc:picChg chg="mod">
          <ac:chgData name="Alex Salce" userId="2c2f0a8d90fc8d66" providerId="LiveId" clId="{13C36ED1-96A9-4C1B-806B-F79BA23C1D85}" dt="2024-09-14T13:22:50.769" v="3953" actId="165"/>
          <ac:picMkLst>
            <pc:docMk/>
            <pc:sldMk cId="1672271073" sldId="275"/>
            <ac:picMk id="1087" creationId="{04CBB22A-D3AA-6FA8-2FDE-177D765520CC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89" creationId="{FBCE69B2-CDFF-D378-E6ED-3304853A0D1B}"/>
          </ac:picMkLst>
        </pc:picChg>
        <pc:picChg chg="mod">
          <ac:chgData name="Alex Salce" userId="2c2f0a8d90fc8d66" providerId="LiveId" clId="{13C36ED1-96A9-4C1B-806B-F79BA23C1D85}" dt="2024-09-14T13:22:50.769" v="3953" actId="165"/>
          <ac:picMkLst>
            <pc:docMk/>
            <pc:sldMk cId="1672271073" sldId="275"/>
            <ac:picMk id="1091" creationId="{D6F69EFF-4FC3-896F-6B2F-C3697F53B1F4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93" creationId="{5AF773E5-924D-A63E-5B43-F298CD87FBD9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94" creationId="{3E2C4E24-6041-B161-7849-1590E0099178}"/>
          </ac:picMkLst>
        </pc:picChg>
        <pc:picChg chg="mod">
          <ac:chgData name="Alex Salce" userId="2c2f0a8d90fc8d66" providerId="LiveId" clId="{13C36ED1-96A9-4C1B-806B-F79BA23C1D85}" dt="2024-09-14T18:28:15.202" v="5012" actId="207"/>
          <ac:picMkLst>
            <pc:docMk/>
            <pc:sldMk cId="1672271073" sldId="275"/>
            <ac:picMk id="1096" creationId="{5A96712F-3FEB-8EF3-E410-DD3973773F95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097" creationId="{1503215C-C8A5-021F-5D4D-5EA9D790EAC9}"/>
          </ac:picMkLst>
        </pc:picChg>
        <pc:picChg chg="mod">
          <ac:chgData name="Alex Salce" userId="2c2f0a8d90fc8d66" providerId="LiveId" clId="{13C36ED1-96A9-4C1B-806B-F79BA23C1D85}" dt="2024-09-14T18:28:24.729" v="5013" actId="207"/>
          <ac:picMkLst>
            <pc:docMk/>
            <pc:sldMk cId="1672271073" sldId="275"/>
            <ac:picMk id="1099" creationId="{A63033B8-48D4-F56C-E3E7-A39704553E1A}"/>
          </ac:picMkLst>
        </pc:picChg>
        <pc:picChg chg="mod">
          <ac:chgData name="Alex Salce" userId="2c2f0a8d90fc8d66" providerId="LiveId" clId="{13C36ED1-96A9-4C1B-806B-F79BA23C1D85}" dt="2024-09-14T13:39:15.863" v="4782" actId="165"/>
          <ac:picMkLst>
            <pc:docMk/>
            <pc:sldMk cId="1672271073" sldId="275"/>
            <ac:picMk id="1100" creationId="{B4248CAA-0821-F7D5-CA9F-0EE70E328286}"/>
          </ac:picMkLst>
        </pc:picChg>
        <pc:picChg chg="add del mod">
          <ac:chgData name="Alex Salce" userId="2c2f0a8d90fc8d66" providerId="LiveId" clId="{13C36ED1-96A9-4C1B-806B-F79BA23C1D85}" dt="2024-09-15T04:42:23.404" v="5046" actId="478"/>
          <ac:picMkLst>
            <pc:docMk/>
            <pc:sldMk cId="1672271073" sldId="275"/>
            <ac:picMk id="1114" creationId="{A5672139-4552-2230-9814-F199B0424E19}"/>
          </ac:picMkLst>
        </pc:picChg>
        <pc:cxnChg chg="add del">
          <ac:chgData name="Alex Salce" userId="2c2f0a8d90fc8d66" providerId="LiveId" clId="{13C36ED1-96A9-4C1B-806B-F79BA23C1D85}" dt="2024-09-15T04:48:13.819" v="5361" actId="11529"/>
          <ac:cxnSpMkLst>
            <pc:docMk/>
            <pc:sldMk cId="1672271073" sldId="275"/>
            <ac:cxnSpMk id="27" creationId="{48B1CD8E-BDCB-3BE7-0E15-D52366E67002}"/>
          </ac:cxnSpMkLst>
        </pc:cxnChg>
        <pc:cxnChg chg="add mod">
          <ac:chgData name="Alex Salce" userId="2c2f0a8d90fc8d66" providerId="LiveId" clId="{13C36ED1-96A9-4C1B-806B-F79BA23C1D85}" dt="2024-09-15T04:51:43.407" v="5386" actId="164"/>
          <ac:cxnSpMkLst>
            <pc:docMk/>
            <pc:sldMk cId="1672271073" sldId="275"/>
            <ac:cxnSpMk id="29" creationId="{71FB32DA-B0F6-096C-CA36-0791B58162FB}"/>
          </ac:cxnSpMkLst>
        </pc:cxnChg>
        <pc:cxnChg chg="add mod">
          <ac:chgData name="Alex Salce" userId="2c2f0a8d90fc8d66" providerId="LiveId" clId="{13C36ED1-96A9-4C1B-806B-F79BA23C1D85}" dt="2024-09-15T04:51:43.407" v="5386" actId="164"/>
          <ac:cxnSpMkLst>
            <pc:docMk/>
            <pc:sldMk cId="1672271073" sldId="275"/>
            <ac:cxnSpMk id="30" creationId="{A7C58EF8-DA10-ADE0-AD9A-FA6EA0A8EF48}"/>
          </ac:cxnSpMkLst>
        </pc:cxnChg>
      </pc:sldChg>
      <pc:sldMasterChg chg="delSldLayout">
        <pc:chgData name="Alex Salce" userId="2c2f0a8d90fc8d66" providerId="LiveId" clId="{13C36ED1-96A9-4C1B-806B-F79BA23C1D85}" dt="2024-09-14T13:39:55.123" v="4795" actId="47"/>
        <pc:sldMasterMkLst>
          <pc:docMk/>
          <pc:sldMasterMk cId="1704860825" sldId="2147483670"/>
        </pc:sldMasterMkLst>
        <pc:sldLayoutChg chg="del">
          <pc:chgData name="Alex Salce" userId="2c2f0a8d90fc8d66" providerId="LiveId" clId="{13C36ED1-96A9-4C1B-806B-F79BA23C1D85}" dt="2024-09-14T13:39:55.123" v="4795" actId="47"/>
          <pc:sldLayoutMkLst>
            <pc:docMk/>
            <pc:sldMasterMk cId="1704860825" sldId="2147483670"/>
            <pc:sldLayoutMk cId="2099466606" sldId="2147483680"/>
          </pc:sldLayoutMkLst>
        </pc:sldLayoutChg>
      </pc:sldMasterChg>
    </pc:docChg>
  </pc:docChgLst>
  <pc:docChgLst>
    <pc:chgData name="Alex Salce" userId="2c2f0a8d90fc8d66" providerId="LiveId" clId="{2C35C4AD-5ABD-4199-A59B-0925BC0F106F}"/>
    <pc:docChg chg="undo custSel addSld delSld modSld">
      <pc:chgData name="Alex Salce" userId="2c2f0a8d90fc8d66" providerId="LiveId" clId="{2C35C4AD-5ABD-4199-A59B-0925BC0F106F}" dt="2024-10-13T03:21:12.445" v="2160" actId="14100"/>
      <pc:docMkLst>
        <pc:docMk/>
      </pc:docMkLst>
      <pc:sldChg chg="modSp mod">
        <pc:chgData name="Alex Salce" userId="2c2f0a8d90fc8d66" providerId="LiveId" clId="{2C35C4AD-5ABD-4199-A59B-0925BC0F106F}" dt="2024-10-13T00:33:44.779" v="191" actId="20577"/>
        <pc:sldMkLst>
          <pc:docMk/>
          <pc:sldMk cId="394685161" sldId="269"/>
        </pc:sldMkLst>
        <pc:spChg chg="mod">
          <ac:chgData name="Alex Salce" userId="2c2f0a8d90fc8d66" providerId="LiveId" clId="{2C35C4AD-5ABD-4199-A59B-0925BC0F106F}" dt="2024-10-13T00:33:44.779" v="191" actId="20577"/>
          <ac:spMkLst>
            <pc:docMk/>
            <pc:sldMk cId="394685161" sldId="269"/>
            <ac:spMk id="4" creationId="{8FF35417-3F0A-C241-B35B-084EDB693D36}"/>
          </ac:spMkLst>
        </pc:spChg>
        <pc:spChg chg="mod">
          <ac:chgData name="Alex Salce" userId="2c2f0a8d90fc8d66" providerId="LiveId" clId="{2C35C4AD-5ABD-4199-A59B-0925BC0F106F}" dt="2024-10-12T21:57:16.019" v="81" actId="20577"/>
          <ac:spMkLst>
            <pc:docMk/>
            <pc:sldMk cId="394685161" sldId="269"/>
            <ac:spMk id="5" creationId="{02F8F3AE-6A00-0446-A03F-AD4E6D2DDBF3}"/>
          </ac:spMkLst>
        </pc:spChg>
      </pc:sldChg>
      <pc:sldChg chg="addSp delSp modSp mod">
        <pc:chgData name="Alex Salce" userId="2c2f0a8d90fc8d66" providerId="LiveId" clId="{2C35C4AD-5ABD-4199-A59B-0925BC0F106F}" dt="2024-10-13T03:17:41.421" v="2157" actId="14861"/>
        <pc:sldMkLst>
          <pc:docMk/>
          <pc:sldMk cId="2703498190" sldId="272"/>
        </pc:sldMkLst>
        <pc:spChg chg="mod">
          <ac:chgData name="Alex Salce" userId="2c2f0a8d90fc8d66" providerId="LiveId" clId="{2C35C4AD-5ABD-4199-A59B-0925BC0F106F}" dt="2024-10-13T00:43:19.180" v="323" actId="404"/>
          <ac:spMkLst>
            <pc:docMk/>
            <pc:sldMk cId="2703498190" sldId="272"/>
            <ac:spMk id="3" creationId="{00000000-0000-0000-0000-000000000000}"/>
          </ac:spMkLst>
        </pc:spChg>
        <pc:spChg chg="mod">
          <ac:chgData name="Alex Salce" userId="2c2f0a8d90fc8d66" providerId="LiveId" clId="{2C35C4AD-5ABD-4199-A59B-0925BC0F106F}" dt="2024-10-13T00:33:55.810" v="202" actId="20577"/>
          <ac:spMkLst>
            <pc:docMk/>
            <pc:sldMk cId="2703498190" sldId="272"/>
            <ac:spMk id="4" creationId="{00000000-0000-0000-0000-000000000000}"/>
          </ac:spMkLst>
        </pc:spChg>
        <pc:spChg chg="mod">
          <ac:chgData name="Alex Salce" userId="2c2f0a8d90fc8d66" providerId="LiveId" clId="{2C35C4AD-5ABD-4199-A59B-0925BC0F106F}" dt="2024-10-13T02:59:04.512" v="1368" actId="115"/>
          <ac:spMkLst>
            <pc:docMk/>
            <pc:sldMk cId="2703498190" sldId="272"/>
            <ac:spMk id="6" creationId="{353FBC93-1F63-3CEF-D3B9-B5E744CB4177}"/>
          </ac:spMkLst>
        </pc:spChg>
        <pc:spChg chg="del">
          <ac:chgData name="Alex Salce" userId="2c2f0a8d90fc8d66" providerId="LiveId" clId="{2C35C4AD-5ABD-4199-A59B-0925BC0F106F}" dt="2024-10-12T21:57:27.702" v="84" actId="478"/>
          <ac:spMkLst>
            <pc:docMk/>
            <pc:sldMk cId="2703498190" sldId="272"/>
            <ac:spMk id="8" creationId="{373E5340-CFEF-9924-FD86-DAE7E688E733}"/>
          </ac:spMkLst>
        </pc:spChg>
        <pc:spChg chg="mod">
          <ac:chgData name="Alex Salce" userId="2c2f0a8d90fc8d66" providerId="LiveId" clId="{2C35C4AD-5ABD-4199-A59B-0925BC0F106F}" dt="2024-10-13T00:35:53.663" v="317" actId="20577"/>
          <ac:spMkLst>
            <pc:docMk/>
            <pc:sldMk cId="2703498190" sldId="272"/>
            <ac:spMk id="10" creationId="{00000000-0000-0000-0000-000000000000}"/>
          </ac:spMkLst>
        </pc:spChg>
        <pc:spChg chg="del">
          <ac:chgData name="Alex Salce" userId="2c2f0a8d90fc8d66" providerId="LiveId" clId="{2C35C4AD-5ABD-4199-A59B-0925BC0F106F}" dt="2024-10-12T21:57:28.883" v="85" actId="478"/>
          <ac:spMkLst>
            <pc:docMk/>
            <pc:sldMk cId="2703498190" sldId="272"/>
            <ac:spMk id="11" creationId="{31104238-E823-C31A-2CC9-B0C053E5D0B7}"/>
          </ac:spMkLst>
        </pc:spChg>
        <pc:spChg chg="del">
          <ac:chgData name="Alex Salce" userId="2c2f0a8d90fc8d66" providerId="LiveId" clId="{2C35C4AD-5ABD-4199-A59B-0925BC0F106F}" dt="2024-10-12T21:57:31.787" v="87" actId="478"/>
          <ac:spMkLst>
            <pc:docMk/>
            <pc:sldMk cId="2703498190" sldId="272"/>
            <ac:spMk id="14" creationId="{DA245102-6448-51F2-F91A-29DC740695D4}"/>
          </ac:spMkLst>
        </pc:spChg>
        <pc:spChg chg="del">
          <ac:chgData name="Alex Salce" userId="2c2f0a8d90fc8d66" providerId="LiveId" clId="{2C35C4AD-5ABD-4199-A59B-0925BC0F106F}" dt="2024-10-12T21:57:39.362" v="90" actId="478"/>
          <ac:spMkLst>
            <pc:docMk/>
            <pc:sldMk cId="2703498190" sldId="272"/>
            <ac:spMk id="15" creationId="{7335B80D-E78F-B8EE-10F1-8CFEA57CA526}"/>
          </ac:spMkLst>
        </pc:spChg>
        <pc:spChg chg="del">
          <ac:chgData name="Alex Salce" userId="2c2f0a8d90fc8d66" providerId="LiveId" clId="{2C35C4AD-5ABD-4199-A59B-0925BC0F106F}" dt="2024-10-12T21:57:37.771" v="89" actId="478"/>
          <ac:spMkLst>
            <pc:docMk/>
            <pc:sldMk cId="2703498190" sldId="272"/>
            <ac:spMk id="16" creationId="{A286923B-4DD1-9029-2C6B-BCF8FF068FF6}"/>
          </ac:spMkLst>
        </pc:spChg>
        <pc:spChg chg="add mod">
          <ac:chgData name="Alex Salce" userId="2c2f0a8d90fc8d66" providerId="LiveId" clId="{2C35C4AD-5ABD-4199-A59B-0925BC0F106F}" dt="2024-10-13T02:56:25.900" v="1194" actId="20577"/>
          <ac:spMkLst>
            <pc:docMk/>
            <pc:sldMk cId="2703498190" sldId="272"/>
            <ac:spMk id="19" creationId="{55B26D37-2A93-F9F0-C409-2B8D4D2A4DFA}"/>
          </ac:spMkLst>
        </pc:spChg>
        <pc:spChg chg="add mod">
          <ac:chgData name="Alex Salce" userId="2c2f0a8d90fc8d66" providerId="LiveId" clId="{2C35C4AD-5ABD-4199-A59B-0925BC0F106F}" dt="2024-10-13T02:59:43.885" v="1380" actId="20577"/>
          <ac:spMkLst>
            <pc:docMk/>
            <pc:sldMk cId="2703498190" sldId="272"/>
            <ac:spMk id="21" creationId="{46473913-83FF-30E0-CEE0-72BC92C9C40F}"/>
          </ac:spMkLst>
        </pc:spChg>
        <pc:spChg chg="add mod">
          <ac:chgData name="Alex Salce" userId="2c2f0a8d90fc8d66" providerId="LiveId" clId="{2C35C4AD-5ABD-4199-A59B-0925BC0F106F}" dt="2024-10-13T03:03:21.445" v="1599" actId="20577"/>
          <ac:spMkLst>
            <pc:docMk/>
            <pc:sldMk cId="2703498190" sldId="272"/>
            <ac:spMk id="22" creationId="{839156EF-04ED-08DB-7450-2A13E43B368F}"/>
          </ac:spMkLst>
        </pc:spChg>
        <pc:picChg chg="del">
          <ac:chgData name="Alex Salce" userId="2c2f0a8d90fc8d66" providerId="LiveId" clId="{2C35C4AD-5ABD-4199-A59B-0925BC0F106F}" dt="2024-10-12T21:57:24.948" v="82" actId="478"/>
          <ac:picMkLst>
            <pc:docMk/>
            <pc:sldMk cId="2703498190" sldId="272"/>
            <ac:picMk id="7" creationId="{4F243F66-DFA4-8040-0E86-E3C948EE5C2A}"/>
          </ac:picMkLst>
        </pc:picChg>
        <pc:picChg chg="del">
          <ac:chgData name="Alex Salce" userId="2c2f0a8d90fc8d66" providerId="LiveId" clId="{2C35C4AD-5ABD-4199-A59B-0925BC0F106F}" dt="2024-10-12T21:57:25.662" v="83" actId="478"/>
          <ac:picMkLst>
            <pc:docMk/>
            <pc:sldMk cId="2703498190" sldId="272"/>
            <ac:picMk id="9" creationId="{C1D1491A-5D94-9302-A968-C9D4FF156019}"/>
          </ac:picMkLst>
        </pc:picChg>
        <pc:picChg chg="add mod">
          <ac:chgData name="Alex Salce" userId="2c2f0a8d90fc8d66" providerId="LiveId" clId="{2C35C4AD-5ABD-4199-A59B-0925BC0F106F}" dt="2024-10-13T03:17:41.421" v="2157" actId="14861"/>
          <ac:picMkLst>
            <pc:docMk/>
            <pc:sldMk cId="2703498190" sldId="272"/>
            <ac:picMk id="12" creationId="{F236542C-4E9A-EC42-BA40-4093CCB447E3}"/>
          </ac:picMkLst>
        </pc:picChg>
        <pc:picChg chg="del">
          <ac:chgData name="Alex Salce" userId="2c2f0a8d90fc8d66" providerId="LiveId" clId="{2C35C4AD-5ABD-4199-A59B-0925BC0F106F}" dt="2024-10-12T21:57:29.582" v="86" actId="478"/>
          <ac:picMkLst>
            <pc:docMk/>
            <pc:sldMk cId="2703498190" sldId="272"/>
            <ac:picMk id="13" creationId="{B947C410-B1B2-BE00-D297-C3CF3F4B42A8}"/>
          </ac:picMkLst>
        </pc:picChg>
      </pc:sldChg>
      <pc:sldChg chg="addSp delSp modSp mod">
        <pc:chgData name="Alex Salce" userId="2c2f0a8d90fc8d66" providerId="LiveId" clId="{2C35C4AD-5ABD-4199-A59B-0925BC0F106F}" dt="2024-10-13T03:21:12.445" v="2160" actId="14100"/>
        <pc:sldMkLst>
          <pc:docMk/>
          <pc:sldMk cId="3035144185" sldId="274"/>
        </pc:sldMkLst>
        <pc:spChg chg="add mod">
          <ac:chgData name="Alex Salce" userId="2c2f0a8d90fc8d66" providerId="LiveId" clId="{2C35C4AD-5ABD-4199-A59B-0925BC0F106F}" dt="2024-10-13T03:12:57.626" v="2130" actId="1076"/>
          <ac:spMkLst>
            <pc:docMk/>
            <pc:sldMk cId="3035144185" sldId="274"/>
            <ac:spMk id="2" creationId="{7D3638C1-7978-99E4-1D4F-C5B7E6942030}"/>
          </ac:spMkLst>
        </pc:spChg>
        <pc:spChg chg="add mod">
          <ac:chgData name="Alex Salce" userId="2c2f0a8d90fc8d66" providerId="LiveId" clId="{2C35C4AD-5ABD-4199-A59B-0925BC0F106F}" dt="2024-10-13T03:21:12.445" v="2160" actId="14100"/>
          <ac:spMkLst>
            <pc:docMk/>
            <pc:sldMk cId="3035144185" sldId="274"/>
            <ac:spMk id="3" creationId="{E46B53F9-70F2-DB18-2AA1-4EFD6166CD64}"/>
          </ac:spMkLst>
        </pc:spChg>
        <pc:spChg chg="mod">
          <ac:chgData name="Alex Salce" userId="2c2f0a8d90fc8d66" providerId="LiveId" clId="{2C35C4AD-5ABD-4199-A59B-0925BC0F106F}" dt="2024-10-13T03:12:13.857" v="2125" actId="1076"/>
          <ac:spMkLst>
            <pc:docMk/>
            <pc:sldMk cId="3035144185" sldId="274"/>
            <ac:spMk id="6" creationId="{2B0CDC97-1AD9-2E4E-6B1D-850139B5E145}"/>
          </ac:spMkLst>
        </pc:spChg>
        <pc:spChg chg="mod">
          <ac:chgData name="Alex Salce" userId="2c2f0a8d90fc8d66" providerId="LiveId" clId="{2C35C4AD-5ABD-4199-A59B-0925BC0F106F}" dt="2024-10-13T03:14:33.481" v="2148" actId="20577"/>
          <ac:spMkLst>
            <pc:docMk/>
            <pc:sldMk cId="3035144185" sldId="274"/>
            <ac:spMk id="8" creationId="{D6715F42-C28C-8419-0360-C615CED13320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32" creationId="{3D3F5500-7E67-B320-1DC7-4159B78463A9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33" creationId="{83BFDBCE-C784-BF43-65FB-D97CB342C8F6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43" creationId="{810FB55A-A39D-1056-2BEE-80DBB3917DB8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46" creationId="{DDA8E3D1-B153-E375-EDFE-F3C851E1ECBB}"/>
          </ac:spMkLst>
        </pc:spChg>
        <pc:spChg chg="mod">
          <ac:chgData name="Alex Salce" userId="2c2f0a8d90fc8d66" providerId="LiveId" clId="{2C35C4AD-5ABD-4199-A59B-0925BC0F106F}" dt="2024-10-13T03:12:16.658" v="2126" actId="1076"/>
          <ac:spMkLst>
            <pc:docMk/>
            <pc:sldMk cId="3035144185" sldId="274"/>
            <ac:spMk id="1047" creationId="{347AF6C7-5EAE-3CD9-52C2-A5BE505A75E8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48" creationId="{00FD08C7-9781-AA14-8A92-283D7F9D4E69}"/>
          </ac:spMkLst>
        </pc:spChg>
        <pc:spChg chg="del">
          <ac:chgData name="Alex Salce" userId="2c2f0a8d90fc8d66" providerId="LiveId" clId="{2C35C4AD-5ABD-4199-A59B-0925BC0F106F}" dt="2024-10-12T21:58:19.797" v="110" actId="478"/>
          <ac:spMkLst>
            <pc:docMk/>
            <pc:sldMk cId="3035144185" sldId="274"/>
            <ac:spMk id="1049" creationId="{BBD7C9D4-B486-DE6E-6496-395244EE05E5}"/>
          </ac:spMkLst>
        </pc:spChg>
        <pc:grpChg chg="del">
          <ac:chgData name="Alex Salce" userId="2c2f0a8d90fc8d66" providerId="LiveId" clId="{2C35C4AD-5ABD-4199-A59B-0925BC0F106F}" dt="2024-10-12T21:58:19.797" v="110" actId="478"/>
          <ac:grpSpMkLst>
            <pc:docMk/>
            <pc:sldMk cId="3035144185" sldId="274"/>
            <ac:grpSpMk id="63" creationId="{E20FAE1B-9824-305E-F451-F8F99E82B2E0}"/>
          </ac:grpSpMkLst>
        </pc:grpChg>
        <pc:grpChg chg="del">
          <ac:chgData name="Alex Salce" userId="2c2f0a8d90fc8d66" providerId="LiveId" clId="{2C35C4AD-5ABD-4199-A59B-0925BC0F106F}" dt="2024-10-12T21:58:19.797" v="110" actId="478"/>
          <ac:grpSpMkLst>
            <pc:docMk/>
            <pc:sldMk cId="3035144185" sldId="274"/>
            <ac:grpSpMk id="1031" creationId="{3D7635BB-5FBD-8FDE-7283-A09B2C7EA7FC}"/>
          </ac:grpSpMkLst>
        </pc:grpChg>
        <pc:grpChg chg="del">
          <ac:chgData name="Alex Salce" userId="2c2f0a8d90fc8d66" providerId="LiveId" clId="{2C35C4AD-5ABD-4199-A59B-0925BC0F106F}" dt="2024-10-12T21:58:19.797" v="110" actId="478"/>
          <ac:grpSpMkLst>
            <pc:docMk/>
            <pc:sldMk cId="3035144185" sldId="274"/>
            <ac:grpSpMk id="1042" creationId="{5CFC10F4-AEAD-088A-77EA-96D9F1302A94}"/>
          </ac:grpSpMkLst>
        </pc:grpChg>
        <pc:picChg chg="add mod">
          <ac:chgData name="Alex Salce" userId="2c2f0a8d90fc8d66" providerId="LiveId" clId="{2C35C4AD-5ABD-4199-A59B-0925BC0F106F}" dt="2024-10-13T03:17:06.437" v="2156" actId="14861"/>
          <ac:picMkLst>
            <pc:docMk/>
            <pc:sldMk cId="3035144185" sldId="274"/>
            <ac:picMk id="5" creationId="{95EB30B1-ADC7-E1B1-2E6D-E804395DBE07}"/>
          </ac:picMkLst>
        </pc:picChg>
        <pc:picChg chg="add mod">
          <ac:chgData name="Alex Salce" userId="2c2f0a8d90fc8d66" providerId="LiveId" clId="{2C35C4AD-5ABD-4199-A59B-0925BC0F106F}" dt="2024-10-13T03:17:06.437" v="2156" actId="14861"/>
          <ac:picMkLst>
            <pc:docMk/>
            <pc:sldMk cId="3035144185" sldId="274"/>
            <ac:picMk id="11" creationId="{67C39906-9C51-4908-65C6-2DEADB70B187}"/>
          </ac:picMkLst>
        </pc:picChg>
      </pc:sldChg>
      <pc:sldChg chg="delSp modSp del mod">
        <pc:chgData name="Alex Salce" userId="2c2f0a8d90fc8d66" providerId="LiveId" clId="{2C35C4AD-5ABD-4199-A59B-0925BC0F106F}" dt="2024-10-13T03:20:59.727" v="2158" actId="47"/>
        <pc:sldMkLst>
          <pc:docMk/>
          <pc:sldMk cId="1672271073" sldId="275"/>
        </pc:sldMkLst>
        <pc:spChg chg="mod">
          <ac:chgData name="Alex Salce" userId="2c2f0a8d90fc8d66" providerId="LiveId" clId="{2C35C4AD-5ABD-4199-A59B-0925BC0F106F}" dt="2024-10-12T21:59:11.183" v="173" actId="1076"/>
          <ac:spMkLst>
            <pc:docMk/>
            <pc:sldMk cId="1672271073" sldId="275"/>
            <ac:spMk id="1111" creationId="{3F8E44F2-B6A1-F224-5FAF-90B66900ED00}"/>
          </ac:spMkLst>
        </pc:spChg>
        <pc:spChg chg="mod">
          <ac:chgData name="Alex Salce" userId="2c2f0a8d90fc8d66" providerId="LiveId" clId="{2C35C4AD-5ABD-4199-A59B-0925BC0F106F}" dt="2024-10-12T21:59:11.183" v="173" actId="1076"/>
          <ac:spMkLst>
            <pc:docMk/>
            <pc:sldMk cId="1672271073" sldId="275"/>
            <ac:spMk id="1112" creationId="{E886C855-C865-6D29-6F51-75A2C3E893EF}"/>
          </ac:spMkLst>
        </pc:spChg>
        <pc:spChg chg="del">
          <ac:chgData name="Alex Salce" userId="2c2f0a8d90fc8d66" providerId="LiveId" clId="{2C35C4AD-5ABD-4199-A59B-0925BC0F106F}" dt="2024-10-12T21:59:06.543" v="172" actId="478"/>
          <ac:spMkLst>
            <pc:docMk/>
            <pc:sldMk cId="1672271073" sldId="275"/>
            <ac:spMk id="1116" creationId="{59B1DBAF-3D62-6572-02EB-C1B93A1A098A}"/>
          </ac:spMkLst>
        </pc:spChg>
        <pc:grpChg chg="del">
          <ac:chgData name="Alex Salce" userId="2c2f0a8d90fc8d66" providerId="LiveId" clId="{2C35C4AD-5ABD-4199-A59B-0925BC0F106F}" dt="2024-10-12T21:59:06.543" v="172" actId="478"/>
          <ac:grpSpMkLst>
            <pc:docMk/>
            <pc:sldMk cId="1672271073" sldId="275"/>
            <ac:grpSpMk id="25" creationId="{848FC18D-D2A9-8041-F1FD-40ABCE9DB932}"/>
          </ac:grpSpMkLst>
        </pc:grpChg>
        <pc:grpChg chg="del">
          <ac:chgData name="Alex Salce" userId="2c2f0a8d90fc8d66" providerId="LiveId" clId="{2C35C4AD-5ABD-4199-A59B-0925BC0F106F}" dt="2024-10-12T21:59:06.543" v="172" actId="478"/>
          <ac:grpSpMkLst>
            <pc:docMk/>
            <pc:sldMk cId="1672271073" sldId="275"/>
            <ac:grpSpMk id="36" creationId="{62ABA386-C7CF-C2F9-51BC-886E2CB37872}"/>
          </ac:grpSpMkLst>
        </pc:grpChg>
        <pc:grpChg chg="del">
          <ac:chgData name="Alex Salce" userId="2c2f0a8d90fc8d66" providerId="LiveId" clId="{2C35C4AD-5ABD-4199-A59B-0925BC0F106F}" dt="2024-10-12T21:59:06.543" v="172" actId="478"/>
          <ac:grpSpMkLst>
            <pc:docMk/>
            <pc:sldMk cId="1672271073" sldId="275"/>
            <ac:grpSpMk id="1110" creationId="{51C9313F-0C26-F104-D862-C4EC1617FDAA}"/>
          </ac:grpSpMkLst>
        </pc:grpChg>
      </pc:sldChg>
      <pc:sldChg chg="add del">
        <pc:chgData name="Alex Salce" userId="2c2f0a8d90fc8d66" providerId="LiveId" clId="{2C35C4AD-5ABD-4199-A59B-0925BC0F106F}" dt="2024-10-13T03:12:41.403" v="2129" actId="2890"/>
        <pc:sldMkLst>
          <pc:docMk/>
          <pc:sldMk cId="2787521374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A6E8E-4582-E048-9D5F-B5AA4B8014DE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B152A-EC10-0D42-BD0F-200D84646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B152A-EC10-0D42-BD0F-200D846462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0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61B1E77-13BE-7D4A-8730-1445E7507836}"/>
              </a:ext>
            </a:extLst>
          </p:cNvPr>
          <p:cNvSpPr/>
          <p:nvPr/>
        </p:nvSpPr>
        <p:spPr>
          <a:xfrm>
            <a:off x="-4482" y="0"/>
            <a:ext cx="18288000" cy="804951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39ABE26-0F6D-4A49-89F5-5A7D243BD93A}"/>
              </a:ext>
            </a:extLst>
          </p:cNvPr>
          <p:cNvSpPr/>
          <p:nvPr/>
        </p:nvSpPr>
        <p:spPr>
          <a:xfrm>
            <a:off x="-454025" y="10287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AB83CA-72A0-5B43-A0E5-5630BADF85AA}"/>
              </a:ext>
            </a:extLst>
          </p:cNvPr>
          <p:cNvGrpSpPr/>
          <p:nvPr/>
        </p:nvGrpSpPr>
        <p:grpSpPr>
          <a:xfrm rot="10800000">
            <a:off x="873404" y="8823172"/>
            <a:ext cx="3054617" cy="73818"/>
            <a:chOff x="9759603" y="5883440"/>
            <a:chExt cx="3054617" cy="73818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693B781-C17F-D046-A1CC-47D60FE514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81CF6986-F671-0946-95B5-782E2DE8F3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764B46D8-1F50-A548-968A-E9E3228B30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AB512040-F728-8240-883B-7D508A9A9D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8A1EE0CB-CF08-824E-A3CD-3B86EB85CB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6159E075-1A87-0A41-B97E-78AD1AC038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FCADBA37-9D17-D84A-8001-2F1DC761A71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D6BA6CE5-2399-D04A-B90E-6CCC2503C36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EDF63CC5-A86E-8B4B-9AD4-452ACFADA1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380CB797-0A37-3F40-96D9-9C22D3E68EB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0FE0074A-D849-F249-ADFC-511D4F8F99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63E1BAF5-C9EE-BA4F-A0FF-16BF2C2B6B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AB527FD0-289F-2246-93D2-FEA036FF7C0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26" name="object 23">
              <a:extLst>
                <a:ext uri="{FF2B5EF4-FFF2-40B4-BE49-F238E27FC236}">
                  <a16:creationId xmlns:a16="http://schemas.microsoft.com/office/drawing/2014/main" id="{B899009B-F7CD-4347-B3C2-3415F002DC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EC3E291D-D384-7F48-B65B-5B3C470610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3447A14C-19D9-0747-809D-72ED87202C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3BB4FAC4-317B-A74F-854F-75B2E7DC0B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4E2F8866-F550-E24A-B04D-C831D8744FF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9CE33790-B0C1-754B-A5DD-64927BA6AC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2CC8E4B8-2405-4B4B-910F-8AB08E2BFC5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C5D57E79-8A03-CB49-8682-F1FD618AE5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9F4D27E-E76E-0E46-97C4-5AFADEC71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35" name="object 2">
            <a:extLst>
              <a:ext uri="{FF2B5EF4-FFF2-40B4-BE49-F238E27FC236}">
                <a16:creationId xmlns:a16="http://schemas.microsoft.com/office/drawing/2014/main" id="{B7C7D8D2-C446-5A4B-99DC-B14F0DCA96BA}"/>
              </a:ext>
            </a:extLst>
          </p:cNvPr>
          <p:cNvSpPr/>
          <p:nvPr userDrawn="1"/>
        </p:nvSpPr>
        <p:spPr>
          <a:xfrm>
            <a:off x="-4482" y="0"/>
            <a:ext cx="18288000" cy="804951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DAE03A09-B8F5-B14D-AA68-4D0B3893702D}"/>
              </a:ext>
            </a:extLst>
          </p:cNvPr>
          <p:cNvSpPr/>
          <p:nvPr userDrawn="1"/>
        </p:nvSpPr>
        <p:spPr>
          <a:xfrm>
            <a:off x="-454025" y="10287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E685FBF-2BCE-B549-BA09-F031EF8ACA99}"/>
              </a:ext>
            </a:extLst>
          </p:cNvPr>
          <p:cNvGrpSpPr/>
          <p:nvPr userDrawn="1"/>
        </p:nvGrpSpPr>
        <p:grpSpPr>
          <a:xfrm rot="10800000">
            <a:off x="873404" y="8823172"/>
            <a:ext cx="3054617" cy="73818"/>
            <a:chOff x="9759603" y="5883440"/>
            <a:chExt cx="3054617" cy="73818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77E5EFED-C334-5348-B195-101710A90CE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39" name="object 11">
              <a:extLst>
                <a:ext uri="{FF2B5EF4-FFF2-40B4-BE49-F238E27FC236}">
                  <a16:creationId xmlns:a16="http://schemas.microsoft.com/office/drawing/2014/main" id="{FAB9D9A9-7F38-3B4C-A7E6-008F0C8A345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40" name="object 12">
              <a:extLst>
                <a:ext uri="{FF2B5EF4-FFF2-40B4-BE49-F238E27FC236}">
                  <a16:creationId xmlns:a16="http://schemas.microsoft.com/office/drawing/2014/main" id="{22B42B0D-334F-2F40-B84F-1BD121964A3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41" name="object 13">
              <a:extLst>
                <a:ext uri="{FF2B5EF4-FFF2-40B4-BE49-F238E27FC236}">
                  <a16:creationId xmlns:a16="http://schemas.microsoft.com/office/drawing/2014/main" id="{B4A746E3-8FC4-D548-A54A-DECF26A9B56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42" name="object 14">
              <a:extLst>
                <a:ext uri="{FF2B5EF4-FFF2-40B4-BE49-F238E27FC236}">
                  <a16:creationId xmlns:a16="http://schemas.microsoft.com/office/drawing/2014/main" id="{39544134-CBCF-7F49-8BB4-E034D284836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77E4E128-5E53-4E45-9186-7F2CB15E9C0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EA314DE2-F2A2-9C49-A823-AB44F564CA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45" name="object 17">
              <a:extLst>
                <a:ext uri="{FF2B5EF4-FFF2-40B4-BE49-F238E27FC236}">
                  <a16:creationId xmlns:a16="http://schemas.microsoft.com/office/drawing/2014/main" id="{481C9080-D246-CC4D-AC19-4516830A987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id="{B91AF3CB-3006-CF4D-9B35-B8E73724E6A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id="{6D9B3E06-0041-3749-8026-5D04ABB27C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48" name="object 20">
              <a:extLst>
                <a:ext uri="{FF2B5EF4-FFF2-40B4-BE49-F238E27FC236}">
                  <a16:creationId xmlns:a16="http://schemas.microsoft.com/office/drawing/2014/main" id="{FBB1329A-4AAA-B24E-A552-4416DD5481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49" name="object 21">
              <a:extLst>
                <a:ext uri="{FF2B5EF4-FFF2-40B4-BE49-F238E27FC236}">
                  <a16:creationId xmlns:a16="http://schemas.microsoft.com/office/drawing/2014/main" id="{03B8B288-0AD1-2946-A4FD-7C97BC89A2D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50" name="object 22">
              <a:extLst>
                <a:ext uri="{FF2B5EF4-FFF2-40B4-BE49-F238E27FC236}">
                  <a16:creationId xmlns:a16="http://schemas.microsoft.com/office/drawing/2014/main" id="{0175A97A-3772-4145-B23A-BB3AB2F4C7B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51" name="object 23">
              <a:extLst>
                <a:ext uri="{FF2B5EF4-FFF2-40B4-BE49-F238E27FC236}">
                  <a16:creationId xmlns:a16="http://schemas.microsoft.com/office/drawing/2014/main" id="{F5D5E73B-4EB9-0F4E-8F34-1560737FF9A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52" name="object 24">
              <a:extLst>
                <a:ext uri="{FF2B5EF4-FFF2-40B4-BE49-F238E27FC236}">
                  <a16:creationId xmlns:a16="http://schemas.microsoft.com/office/drawing/2014/main" id="{2D1C41DC-EECA-8B49-97A6-D829EF258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53" name="object 25">
              <a:extLst>
                <a:ext uri="{FF2B5EF4-FFF2-40B4-BE49-F238E27FC236}">
                  <a16:creationId xmlns:a16="http://schemas.microsoft.com/office/drawing/2014/main" id="{1F96471A-62BC-8B4F-B45C-5EAAFE29819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54" name="object 26">
              <a:extLst>
                <a:ext uri="{FF2B5EF4-FFF2-40B4-BE49-F238E27FC236}">
                  <a16:creationId xmlns:a16="http://schemas.microsoft.com/office/drawing/2014/main" id="{56B466DF-F1E8-5C4D-BA97-A5515A44E4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55" name="object 27">
              <a:extLst>
                <a:ext uri="{FF2B5EF4-FFF2-40B4-BE49-F238E27FC236}">
                  <a16:creationId xmlns:a16="http://schemas.microsoft.com/office/drawing/2014/main" id="{633A8674-34DA-1749-A604-A3B2A352581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32A8830D-76A4-C447-B83F-496D1A6BF33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57" name="object 29">
              <a:extLst>
                <a:ext uri="{FF2B5EF4-FFF2-40B4-BE49-F238E27FC236}">
                  <a16:creationId xmlns:a16="http://schemas.microsoft.com/office/drawing/2014/main" id="{C469B417-342D-9348-AED3-498632843AD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58" name="object 30">
              <a:extLst>
                <a:ext uri="{FF2B5EF4-FFF2-40B4-BE49-F238E27FC236}">
                  <a16:creationId xmlns:a16="http://schemas.microsoft.com/office/drawing/2014/main" id="{EA6C1853-D361-874D-AD9F-02AE3A4D2C4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48AFB5F-D473-9A4E-9EBD-3617A1390A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24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861B1E77-13BE-7D4A-8730-1445E7507836}"/>
              </a:ext>
            </a:extLst>
          </p:cNvPr>
          <p:cNvSpPr/>
          <p:nvPr userDrawn="1"/>
        </p:nvSpPr>
        <p:spPr>
          <a:xfrm>
            <a:off x="-4482" y="0"/>
            <a:ext cx="18288000" cy="804951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39ABE26-0F6D-4A49-89F5-5A7D243BD93A}"/>
              </a:ext>
            </a:extLst>
          </p:cNvPr>
          <p:cNvSpPr/>
          <p:nvPr userDrawn="1"/>
        </p:nvSpPr>
        <p:spPr>
          <a:xfrm>
            <a:off x="-454025" y="10287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AB83CA-72A0-5B43-A0E5-5630BADF85AA}"/>
              </a:ext>
            </a:extLst>
          </p:cNvPr>
          <p:cNvGrpSpPr/>
          <p:nvPr userDrawn="1"/>
        </p:nvGrpSpPr>
        <p:grpSpPr>
          <a:xfrm rot="10800000">
            <a:off x="873404" y="8823172"/>
            <a:ext cx="3054617" cy="73818"/>
            <a:chOff x="9759603" y="5883440"/>
            <a:chExt cx="3054617" cy="73818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2693B781-C17F-D046-A1CC-47D60FE5146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9603" y="5883440"/>
              <a:ext cx="74502" cy="73818"/>
            </a:xfrm>
            <a:prstGeom prst="rect">
              <a:avLst/>
            </a:prstGeom>
          </p:spPr>
        </p:pic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81CF6986-F671-0946-95B5-782E2DE8F3A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8609" y="5883440"/>
              <a:ext cx="74502" cy="73818"/>
            </a:xfrm>
            <a:prstGeom prst="rect">
              <a:avLst/>
            </a:prstGeom>
          </p:spPr>
        </p:pic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764B46D8-1F50-A548-968A-E9E3228B30A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7615" y="5883440"/>
              <a:ext cx="74502" cy="73818"/>
            </a:xfrm>
            <a:prstGeom prst="rect">
              <a:avLst/>
            </a:prstGeom>
          </p:spPr>
        </p:pic>
        <p:pic>
          <p:nvPicPr>
            <p:cNvPr id="16" name="object 13">
              <a:extLst>
                <a:ext uri="{FF2B5EF4-FFF2-40B4-BE49-F238E27FC236}">
                  <a16:creationId xmlns:a16="http://schemas.microsoft.com/office/drawing/2014/main" id="{AB512040-F728-8240-883B-7D508A9A9D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621" y="5883440"/>
              <a:ext cx="74502" cy="73818"/>
            </a:xfrm>
            <a:prstGeom prst="rect">
              <a:avLst/>
            </a:prstGeom>
          </p:spPr>
        </p:pic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8A1EE0CB-CF08-824E-A3CD-3B86EB85CB0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55626" y="5883440"/>
              <a:ext cx="74502" cy="73818"/>
            </a:xfrm>
            <a:prstGeom prst="rect">
              <a:avLst/>
            </a:prstGeom>
          </p:spPr>
        </p:pic>
        <p:pic>
          <p:nvPicPr>
            <p:cNvPr id="18" name="object 15">
              <a:extLst>
                <a:ext uri="{FF2B5EF4-FFF2-40B4-BE49-F238E27FC236}">
                  <a16:creationId xmlns:a16="http://schemas.microsoft.com/office/drawing/2014/main" id="{6159E075-1A87-0A41-B97E-78AD1AC0382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4632" y="5883440"/>
              <a:ext cx="74502" cy="73818"/>
            </a:xfrm>
            <a:prstGeom prst="rect">
              <a:avLst/>
            </a:prstGeom>
          </p:spPr>
        </p:pic>
        <p:pic>
          <p:nvPicPr>
            <p:cNvPr id="19" name="object 16">
              <a:extLst>
                <a:ext uri="{FF2B5EF4-FFF2-40B4-BE49-F238E27FC236}">
                  <a16:creationId xmlns:a16="http://schemas.microsoft.com/office/drawing/2014/main" id="{FCADBA37-9D17-D84A-8001-2F1DC761A71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53638" y="5883440"/>
              <a:ext cx="74502" cy="73818"/>
            </a:xfrm>
            <a:prstGeom prst="rect">
              <a:avLst/>
            </a:prstGeom>
          </p:spPr>
        </p:pic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D6BA6CE5-2399-D04A-B90E-6CCC2503C36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2643" y="5883440"/>
              <a:ext cx="74502" cy="73818"/>
            </a:xfrm>
            <a:prstGeom prst="rect">
              <a:avLst/>
            </a:prstGeom>
          </p:spPr>
        </p:pic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EDF63CC5-A86E-8B4B-9AD4-452ACFADA1F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1649" y="5883440"/>
              <a:ext cx="74502" cy="73818"/>
            </a:xfrm>
            <a:prstGeom prst="rect">
              <a:avLst/>
            </a:prstGeom>
          </p:spPr>
        </p:pic>
        <p:pic>
          <p:nvPicPr>
            <p:cNvPr id="22" name="object 19">
              <a:extLst>
                <a:ext uri="{FF2B5EF4-FFF2-40B4-BE49-F238E27FC236}">
                  <a16:creationId xmlns:a16="http://schemas.microsoft.com/office/drawing/2014/main" id="{380CB797-0A37-3F40-96D9-9C22D3E68EB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0654" y="5883440"/>
              <a:ext cx="74502" cy="73818"/>
            </a:xfrm>
            <a:prstGeom prst="rect">
              <a:avLst/>
            </a:prstGeom>
          </p:spPr>
        </p:pic>
        <p:pic>
          <p:nvPicPr>
            <p:cNvPr id="23" name="object 20">
              <a:extLst>
                <a:ext uri="{FF2B5EF4-FFF2-40B4-BE49-F238E27FC236}">
                  <a16:creationId xmlns:a16="http://schemas.microsoft.com/office/drawing/2014/main" id="{0FE0074A-D849-F249-ADFC-511D4F8F99C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9660" y="5883440"/>
              <a:ext cx="74502" cy="73818"/>
            </a:xfrm>
            <a:prstGeom prst="rect">
              <a:avLst/>
            </a:prstGeom>
          </p:spPr>
        </p:pic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63E1BAF5-C9EE-BA4F-A0FF-16BF2C2B6B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98666" y="5883440"/>
              <a:ext cx="74502" cy="73818"/>
            </a:xfrm>
            <a:prstGeom prst="rect">
              <a:avLst/>
            </a:prstGeom>
          </p:spPr>
        </p:pic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AB527FD0-289F-2246-93D2-FEA036FF7C0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47671" y="5883440"/>
              <a:ext cx="74502" cy="73818"/>
            </a:xfrm>
            <a:prstGeom prst="rect">
              <a:avLst/>
            </a:prstGeom>
          </p:spPr>
        </p:pic>
        <p:pic>
          <p:nvPicPr>
            <p:cNvPr id="26" name="object 23">
              <a:extLst>
                <a:ext uri="{FF2B5EF4-FFF2-40B4-BE49-F238E27FC236}">
                  <a16:creationId xmlns:a16="http://schemas.microsoft.com/office/drawing/2014/main" id="{B899009B-F7CD-4347-B3C2-3415F002DCC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6677" y="5883440"/>
              <a:ext cx="74502" cy="73818"/>
            </a:xfrm>
            <a:prstGeom prst="rect">
              <a:avLst/>
            </a:prstGeom>
          </p:spPr>
        </p:pic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EC3E291D-D384-7F48-B65B-5B3C4706107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45683" y="5883440"/>
              <a:ext cx="74502" cy="73818"/>
            </a:xfrm>
            <a:prstGeom prst="rect">
              <a:avLst/>
            </a:prstGeom>
          </p:spPr>
        </p:pic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3447A14C-19D9-0747-809D-72ED87202C8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4688" y="5883440"/>
              <a:ext cx="74503" cy="73818"/>
            </a:xfrm>
            <a:prstGeom prst="rect">
              <a:avLst/>
            </a:prstGeom>
          </p:spPr>
        </p:pic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3BB4FAC4-317B-A74F-854F-75B2E7DC0B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43695" y="5883440"/>
              <a:ext cx="74503" cy="73818"/>
            </a:xfrm>
            <a:prstGeom prst="rect">
              <a:avLst/>
            </a:prstGeom>
          </p:spPr>
        </p:pic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4E2F8866-F550-E24A-B04D-C831D8744FF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92700" y="5883440"/>
              <a:ext cx="74503" cy="73818"/>
            </a:xfrm>
            <a:prstGeom prst="rect">
              <a:avLst/>
            </a:prstGeom>
          </p:spPr>
        </p:pic>
        <p:pic>
          <p:nvPicPr>
            <p:cNvPr id="31" name="object 28">
              <a:extLst>
                <a:ext uri="{FF2B5EF4-FFF2-40B4-BE49-F238E27FC236}">
                  <a16:creationId xmlns:a16="http://schemas.microsoft.com/office/drawing/2014/main" id="{9CE33790-B0C1-754B-A5DD-64927BA6AC1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1706" y="5883440"/>
              <a:ext cx="74503" cy="73818"/>
            </a:xfrm>
            <a:prstGeom prst="rect">
              <a:avLst/>
            </a:prstGeom>
          </p:spPr>
        </p:pic>
        <p:pic>
          <p:nvPicPr>
            <p:cNvPr id="32" name="object 29">
              <a:extLst>
                <a:ext uri="{FF2B5EF4-FFF2-40B4-BE49-F238E27FC236}">
                  <a16:creationId xmlns:a16="http://schemas.microsoft.com/office/drawing/2014/main" id="{2CC8E4B8-2405-4B4B-910F-8AB08E2BFC5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90712" y="5883440"/>
              <a:ext cx="74503" cy="73818"/>
            </a:xfrm>
            <a:prstGeom prst="rect">
              <a:avLst/>
            </a:prstGeom>
          </p:spPr>
        </p:pic>
        <p:pic>
          <p:nvPicPr>
            <p:cNvPr id="33" name="object 30">
              <a:extLst>
                <a:ext uri="{FF2B5EF4-FFF2-40B4-BE49-F238E27FC236}">
                  <a16:creationId xmlns:a16="http://schemas.microsoft.com/office/drawing/2014/main" id="{C5D57E79-8A03-CB49-8682-F1FD618AE5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9717" y="5883440"/>
              <a:ext cx="74503" cy="73818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9F4D27E-E76E-0E46-97C4-5AFADEC71A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6E696BB-D489-4E45-AD3E-2908427C4D7D}"/>
              </a:ext>
            </a:extLst>
          </p:cNvPr>
          <p:cNvSpPr/>
          <p:nvPr userDrawn="1"/>
        </p:nvSpPr>
        <p:spPr>
          <a:xfrm>
            <a:off x="1028700" y="4508027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61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5A0CD-16AB-CE49-962D-9F19D1D2CAF5}"/>
              </a:ext>
            </a:extLst>
          </p:cNvPr>
          <p:cNvSpPr/>
          <p:nvPr userDrawn="1"/>
        </p:nvSpPr>
        <p:spPr>
          <a:xfrm>
            <a:off x="2717878" y="1026464"/>
            <a:ext cx="7587081" cy="8196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CAB1345-992F-E545-B04B-5857CD94DC35}"/>
              </a:ext>
            </a:extLst>
          </p:cNvPr>
          <p:cNvSpPr/>
          <p:nvPr userDrawn="1"/>
        </p:nvSpPr>
        <p:spPr>
          <a:xfrm>
            <a:off x="2146264" y="1026464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4874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04F991A6-7FBD-004C-B9D3-09B858053AE4}"/>
              </a:ext>
            </a:extLst>
          </p:cNvPr>
          <p:cNvSpPr/>
          <p:nvPr userDrawn="1"/>
        </p:nvSpPr>
        <p:spPr>
          <a:xfrm>
            <a:off x="9144000" y="0"/>
            <a:ext cx="9143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EF7E3-8CE1-A64E-893B-2B52B8EADD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37A84B-8011-F642-9A70-EB69675DA17D}"/>
              </a:ext>
            </a:extLst>
          </p:cNvPr>
          <p:cNvSpPr/>
          <p:nvPr userDrawn="1"/>
        </p:nvSpPr>
        <p:spPr>
          <a:xfrm rot="5400000">
            <a:off x="6860525" y="4895850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E857CD44-1A68-9845-B9B7-5DD89207B779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5D0346-91FD-8849-99B9-552AB425B3EA}"/>
              </a:ext>
            </a:extLst>
          </p:cNvPr>
          <p:cNvSpPr/>
          <p:nvPr userDrawn="1"/>
        </p:nvSpPr>
        <p:spPr>
          <a:xfrm>
            <a:off x="1028700" y="1028700"/>
            <a:ext cx="4552949" cy="82295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F6C14-4A8C-E641-AC92-50F514730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A2514BFE-6C95-B448-B46A-B811D9404797}"/>
              </a:ext>
            </a:extLst>
          </p:cNvPr>
          <p:cNvSpPr/>
          <p:nvPr userDrawn="1"/>
        </p:nvSpPr>
        <p:spPr>
          <a:xfrm>
            <a:off x="7015305" y="6989450"/>
            <a:ext cx="7200900" cy="28575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0312E-A9C2-C349-99AD-AFCFD9FFF450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427AF-FC89-B544-AD6A-8861FD3D0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950B3E-629C-5048-BBA1-C8B1F62EFD00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7A607B4-CBD2-E04D-BDAA-181449BAF92E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770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6E696BB-D489-4E45-AD3E-2908427C4D7D}"/>
              </a:ext>
            </a:extLst>
          </p:cNvPr>
          <p:cNvSpPr/>
          <p:nvPr/>
        </p:nvSpPr>
        <p:spPr>
          <a:xfrm>
            <a:off x="1028700" y="4508027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6925C-926B-1546-8F79-7CEF2622C2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C38A79-1416-6A47-8697-1B397F2D4AAD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625C8968-7A91-BB4A-B0D1-505C60660E18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86ED654-700A-2147-9380-60A6E2C74899}"/>
              </a:ext>
            </a:extLst>
          </p:cNvPr>
          <p:cNvSpPr/>
          <p:nvPr userDrawn="1"/>
        </p:nvSpPr>
        <p:spPr>
          <a:xfrm>
            <a:off x="1028700" y="4508027"/>
            <a:ext cx="16230600" cy="28575"/>
          </a:xfrm>
          <a:custGeom>
            <a:avLst/>
            <a:gdLst/>
            <a:ahLst/>
            <a:cxnLst/>
            <a:rect l="l" t="t" r="r" b="b"/>
            <a:pathLst>
              <a:path w="16230600" h="28575">
                <a:moveTo>
                  <a:pt x="16230598" y="28574"/>
                </a:moveTo>
                <a:lnTo>
                  <a:pt x="0" y="28574"/>
                </a:lnTo>
                <a:lnTo>
                  <a:pt x="0" y="0"/>
                </a:lnTo>
                <a:lnTo>
                  <a:pt x="16230598" y="0"/>
                </a:lnTo>
                <a:lnTo>
                  <a:pt x="1623059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54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5A0CD-16AB-CE49-962D-9F19D1D2CAF5}"/>
              </a:ext>
            </a:extLst>
          </p:cNvPr>
          <p:cNvSpPr/>
          <p:nvPr/>
        </p:nvSpPr>
        <p:spPr>
          <a:xfrm>
            <a:off x="2717878" y="1026464"/>
            <a:ext cx="7587081" cy="8196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70D7D-8179-4F40-89E0-4CEF890A72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9EAAAF-AAFA-374B-BA2B-454C13D78E60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AED6B75-1397-B64B-B89F-971C4FBB7C42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CAB1345-992F-E545-B04B-5857CD94DC35}"/>
              </a:ext>
            </a:extLst>
          </p:cNvPr>
          <p:cNvSpPr/>
          <p:nvPr/>
        </p:nvSpPr>
        <p:spPr>
          <a:xfrm>
            <a:off x="2146264" y="1026464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127CD-FD8A-A844-98F0-23382BA9FAE9}"/>
              </a:ext>
            </a:extLst>
          </p:cNvPr>
          <p:cNvSpPr/>
          <p:nvPr userDrawn="1"/>
        </p:nvSpPr>
        <p:spPr>
          <a:xfrm>
            <a:off x="2717878" y="1026464"/>
            <a:ext cx="7587081" cy="81968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B0837-427D-1748-AB83-BA20A39757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633B24-A0CE-BF4A-B6B6-8FF604B3913F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C59CADE6-3B65-9745-88CF-D1F15149CC2E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7A7E4853-92BF-8943-98F7-E8F30CF4C94E}"/>
              </a:ext>
            </a:extLst>
          </p:cNvPr>
          <p:cNvSpPr/>
          <p:nvPr userDrawn="1"/>
        </p:nvSpPr>
        <p:spPr>
          <a:xfrm>
            <a:off x="2146264" y="1026464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859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2">
            <a:extLst>
              <a:ext uri="{FF2B5EF4-FFF2-40B4-BE49-F238E27FC236}">
                <a16:creationId xmlns:a16="http://schemas.microsoft.com/office/drawing/2014/main" id="{04F991A6-7FBD-004C-B9D3-09B858053AE4}"/>
              </a:ext>
            </a:extLst>
          </p:cNvPr>
          <p:cNvSpPr/>
          <p:nvPr/>
        </p:nvSpPr>
        <p:spPr>
          <a:xfrm>
            <a:off x="9144000" y="0"/>
            <a:ext cx="9143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EF7E3-8CE1-A64E-893B-2B52B8EADD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37A84B-8011-F642-9A70-EB69675DA17D}"/>
              </a:ext>
            </a:extLst>
          </p:cNvPr>
          <p:cNvSpPr/>
          <p:nvPr/>
        </p:nvSpPr>
        <p:spPr>
          <a:xfrm rot="5400000">
            <a:off x="6860525" y="4895850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E857CD44-1A68-9845-B9B7-5DD89207B779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E305CF2-3738-8E46-A4CD-EFB5936BA81C}"/>
              </a:ext>
            </a:extLst>
          </p:cNvPr>
          <p:cNvSpPr/>
          <p:nvPr userDrawn="1"/>
        </p:nvSpPr>
        <p:spPr>
          <a:xfrm>
            <a:off x="9144000" y="0"/>
            <a:ext cx="9143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E8668-042A-CB4E-978A-59827BEF92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C432242-6D23-104C-983C-E3A1DF4292E7}"/>
              </a:ext>
            </a:extLst>
          </p:cNvPr>
          <p:cNvSpPr/>
          <p:nvPr userDrawn="1"/>
        </p:nvSpPr>
        <p:spPr>
          <a:xfrm rot="5400000">
            <a:off x="6860525" y="4895850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BD09B77-CEFE-DD43-B003-CC084EC60D65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979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5D0346-91FD-8849-99B9-552AB425B3EA}"/>
              </a:ext>
            </a:extLst>
          </p:cNvPr>
          <p:cNvSpPr/>
          <p:nvPr/>
        </p:nvSpPr>
        <p:spPr>
          <a:xfrm>
            <a:off x="1028700" y="1028700"/>
            <a:ext cx="4552949" cy="82295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F6C14-4A8C-E641-AC92-50F514730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A2514BFE-6C95-B448-B46A-B811D9404797}"/>
              </a:ext>
            </a:extLst>
          </p:cNvPr>
          <p:cNvSpPr/>
          <p:nvPr/>
        </p:nvSpPr>
        <p:spPr>
          <a:xfrm>
            <a:off x="7015305" y="6989450"/>
            <a:ext cx="7200900" cy="28575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0312E-A9C2-C349-99AD-AFCFD9FFF450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7E98F78-1EE8-9C46-B346-E33EA2A7C643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C0EF02-BD96-1647-AA41-B9268F4871FD}"/>
              </a:ext>
            </a:extLst>
          </p:cNvPr>
          <p:cNvSpPr/>
          <p:nvPr userDrawn="1"/>
        </p:nvSpPr>
        <p:spPr>
          <a:xfrm>
            <a:off x="1028700" y="1028700"/>
            <a:ext cx="4552949" cy="82295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5754AD-6AF6-064F-9D39-34874A4830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67F30830-0281-CB4A-8A0B-32C54DACCB37}"/>
              </a:ext>
            </a:extLst>
          </p:cNvPr>
          <p:cNvSpPr/>
          <p:nvPr userDrawn="1"/>
        </p:nvSpPr>
        <p:spPr>
          <a:xfrm>
            <a:off x="7015305" y="6989450"/>
            <a:ext cx="7200900" cy="28575"/>
          </a:xfrm>
          <a:custGeom>
            <a:avLst/>
            <a:gdLst/>
            <a:ahLst/>
            <a:cxnLst/>
            <a:rect l="l" t="t" r="r" b="b"/>
            <a:pathLst>
              <a:path w="7200900" h="28575">
                <a:moveTo>
                  <a:pt x="7200899" y="28574"/>
                </a:moveTo>
                <a:lnTo>
                  <a:pt x="0" y="28574"/>
                </a:lnTo>
                <a:lnTo>
                  <a:pt x="0" y="0"/>
                </a:lnTo>
                <a:lnTo>
                  <a:pt x="7200899" y="0"/>
                </a:lnTo>
                <a:lnTo>
                  <a:pt x="7200899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62FECF-1BB5-4C42-A89A-BC831EB07689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88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4FFD09F-8BBB-4F4A-A03E-0EEFA8DA3A6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769987-766C-AE4B-87F0-D07CCA454BF2}"/>
              </a:ext>
            </a:extLst>
          </p:cNvPr>
          <p:cNvSpPr/>
          <p:nvPr/>
        </p:nvSpPr>
        <p:spPr>
          <a:xfrm>
            <a:off x="8842073" y="6118283"/>
            <a:ext cx="6162674" cy="33640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5D0346-91FD-8849-99B9-552AB425B3EA}"/>
              </a:ext>
            </a:extLst>
          </p:cNvPr>
          <p:cNvSpPr/>
          <p:nvPr/>
        </p:nvSpPr>
        <p:spPr>
          <a:xfrm>
            <a:off x="8842073" y="1260941"/>
            <a:ext cx="6162674" cy="41125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F6C14-4A8C-E641-AC92-50F514730E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22" name="object 9">
            <a:extLst>
              <a:ext uri="{FF2B5EF4-FFF2-40B4-BE49-F238E27FC236}">
                <a16:creationId xmlns:a16="http://schemas.microsoft.com/office/drawing/2014/main" id="{52E66EB2-263D-BA4C-964B-DCF423D7C437}"/>
              </a:ext>
            </a:extLst>
          </p:cNvPr>
          <p:cNvSpPr/>
          <p:nvPr/>
        </p:nvSpPr>
        <p:spPr>
          <a:xfrm>
            <a:off x="15520287" y="1260941"/>
            <a:ext cx="45719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A07FBEEA-4BB0-3B4A-B12D-47020D535E72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C4C5D-0CB8-2F46-B7D9-245DB1DF0910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7E9B19-FEFE-C943-93B3-FAFAEACFE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B58A3138-293C-1C4B-990D-E9B1D05EC067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E894B9C6-FFC2-BF49-B139-13399AA9464D}"/>
              </a:ext>
            </a:extLst>
          </p:cNvPr>
          <p:cNvSpPr/>
          <p:nvPr/>
        </p:nvSpPr>
        <p:spPr>
          <a:xfrm>
            <a:off x="2137299" y="1028700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8AAAE-5FD4-E749-8114-2DAEC131C6BD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808A2-9735-0046-8139-D23B663F52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DD7F3E48-D5A1-D341-B5E7-77158EA2FBED}"/>
              </a:ext>
            </a:extLst>
          </p:cNvPr>
          <p:cNvSpPr/>
          <p:nvPr userDrawn="1"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52CB7C8-3BB9-2143-AC2F-773A7C074011}"/>
              </a:ext>
            </a:extLst>
          </p:cNvPr>
          <p:cNvSpPr/>
          <p:nvPr userDrawn="1"/>
        </p:nvSpPr>
        <p:spPr>
          <a:xfrm>
            <a:off x="2137299" y="1028700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4A4F16-1ACC-7B4A-873F-BADAEB93E903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0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4EC58BEA-C5D0-6E43-A7BE-DF35E27A24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B0471B98-1891-6240-AF37-D317E72481B2}"/>
              </a:ext>
            </a:extLst>
          </p:cNvPr>
          <p:cNvSpPr/>
          <p:nvPr/>
        </p:nvSpPr>
        <p:spPr>
          <a:xfrm rot="5400000" flipH="1">
            <a:off x="9140192" y="-4766911"/>
            <a:ext cx="45719" cy="182880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11F753-0479-734E-8743-658697E11855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E9B19-FEFE-C943-93B3-FAFAEACFE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28AAAE-5FD4-E749-8114-2DAEC131C6BD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39359C6-1A1D-274B-82CF-24CE4CE2C29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2E8E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7C0D586C-0FAA-C74C-ADB8-2C3BC7D4DC81}"/>
              </a:ext>
            </a:extLst>
          </p:cNvPr>
          <p:cNvSpPr/>
          <p:nvPr userDrawn="1"/>
        </p:nvSpPr>
        <p:spPr>
          <a:xfrm rot="5400000" flipH="1">
            <a:off x="9140192" y="-4766911"/>
            <a:ext cx="45719" cy="182880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28574" y="8229599"/>
                </a:moveTo>
                <a:lnTo>
                  <a:pt x="0" y="8229599"/>
                </a:lnTo>
                <a:lnTo>
                  <a:pt x="0" y="0"/>
                </a:lnTo>
                <a:lnTo>
                  <a:pt x="28574" y="0"/>
                </a:lnTo>
                <a:lnTo>
                  <a:pt x="28574" y="8229599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7F5BD4-D7E3-1641-BA72-D080427A4F0D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55532-8968-2B43-BC3C-48409B8A07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81547" y="8431466"/>
            <a:ext cx="1297190" cy="12166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4771C5-3AE5-724A-AF63-AB97DA82CA36}"/>
              </a:ext>
            </a:extLst>
          </p:cNvPr>
          <p:cNvSpPr/>
          <p:nvPr userDrawn="1"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86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61" r:id="rId10"/>
    <p:sldLayoutId id="2147483662" r:id="rId11"/>
    <p:sldLayoutId id="2147483668" r:id="rId12"/>
    <p:sldLayoutId id="2147483667" r:id="rId13"/>
    <p:sldLayoutId id="2147483663" r:id="rId14"/>
    <p:sldLayoutId id="2147483664" r:id="rId1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">
            <a:extLst>
              <a:ext uri="{FF2B5EF4-FFF2-40B4-BE49-F238E27FC236}">
                <a16:creationId xmlns:a16="http://schemas.microsoft.com/office/drawing/2014/main" id="{8FF35417-3F0A-C241-B35B-084EDB693D36}"/>
              </a:ext>
            </a:extLst>
          </p:cNvPr>
          <p:cNvSpPr txBox="1">
            <a:spLocks/>
          </p:cNvSpPr>
          <p:nvPr/>
        </p:nvSpPr>
        <p:spPr>
          <a:xfrm>
            <a:off x="685800" y="7124700"/>
            <a:ext cx="11328400" cy="1949252"/>
          </a:xfrm>
          <a:prstGeom prst="rect">
            <a:avLst/>
          </a:prstGeom>
        </p:spPr>
        <p:txBody>
          <a:bodyPr vert="horz" wrap="square" lIns="0" tIns="168275" rIns="0" bIns="0" rtlCol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325"/>
              </a:spcBef>
            </a:pPr>
            <a:r>
              <a:rPr lang="en-US" sz="3600" kern="0" dirty="0">
                <a:solidFill>
                  <a:srgbClr val="0C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Sarah </a:t>
            </a:r>
            <a:r>
              <a:rPr lang="en-US" sz="3600" kern="0" dirty="0" err="1">
                <a:solidFill>
                  <a:srgbClr val="0C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Carotenuto</a:t>
            </a:r>
            <a:r>
              <a:rPr lang="en-US" sz="3600" kern="0" dirty="0">
                <a:solidFill>
                  <a:srgbClr val="0C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Cody Will</a:t>
            </a:r>
          </a:p>
          <a:p>
            <a:pPr marL="12700" marR="5080">
              <a:spcBef>
                <a:spcPts val="1325"/>
              </a:spcBef>
            </a:pPr>
            <a:r>
              <a:rPr lang="en-US" sz="3600" kern="0" dirty="0">
                <a:solidFill>
                  <a:srgbClr val="0C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Rattlesnake Aversion Training in Dogs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F8F3AE-6A00-0446-A03F-AD4E6D2DDBF3}"/>
              </a:ext>
            </a:extLst>
          </p:cNvPr>
          <p:cNvSpPr txBox="1"/>
          <p:nvPr/>
        </p:nvSpPr>
        <p:spPr>
          <a:xfrm>
            <a:off x="685800" y="9379086"/>
            <a:ext cx="5410200" cy="641214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0C23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Consultation: October 10</a:t>
            </a:r>
            <a:r>
              <a:rPr lang="en-US" b="1" baseline="30000" dirty="0">
                <a:solidFill>
                  <a:srgbClr val="0C23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b="1" dirty="0">
                <a:solidFill>
                  <a:srgbClr val="0C23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solidFill>
                  <a:srgbClr val="0C234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STAT688 | Huashi Li, Alex Salce, Taryn Laird</a:t>
            </a:r>
            <a:endParaRPr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C2D92-E1E6-7746-B459-BEFEB84964AE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837C3057-77A3-0A46-B646-8783910BB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4" r="624" b="13408"/>
          <a:stretch/>
        </p:blipFill>
        <p:spPr>
          <a:xfrm>
            <a:off x="0" y="0"/>
            <a:ext cx="18288000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838200" y="574679"/>
            <a:ext cx="16306800" cy="1393330"/>
          </a:xfrm>
          <a:prstGeom prst="rect">
            <a:avLst/>
          </a:prstGeom>
        </p:spPr>
        <p:txBody>
          <a:bodyPr vert="horz" wrap="square" lIns="0" tIns="151130" rIns="0" bIns="0" rtlCol="0">
            <a:noAutofit/>
          </a:bodyPr>
          <a:lstStyle/>
          <a:p>
            <a:pPr marL="12700" marR="5080">
              <a:spcBef>
                <a:spcPts val="1325"/>
              </a:spcBef>
            </a:pPr>
            <a:r>
              <a:rPr lang="en-US" sz="5400" kern="0" dirty="0">
                <a:solidFill>
                  <a:srgbClr val="0C23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 of Rattlesnake Aversion Training in Dogs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71600" y="2324101"/>
            <a:ext cx="8153400" cy="4826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0C234B"/>
                </a:solidFill>
                <a:latin typeface="Times New Roman"/>
                <a:cs typeface="Times New Roman"/>
              </a:rPr>
              <a:t>Client: Sarah </a:t>
            </a:r>
            <a:r>
              <a:rPr lang="en-US" sz="3600" dirty="0" err="1">
                <a:solidFill>
                  <a:srgbClr val="0C234B"/>
                </a:solidFill>
                <a:latin typeface="Times New Roman"/>
                <a:cs typeface="Times New Roman"/>
              </a:rPr>
              <a:t>Carotenuto</a:t>
            </a:r>
            <a:endParaRPr sz="3600" dirty="0">
              <a:solidFill>
                <a:srgbClr val="0C234B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1767" y="2946094"/>
            <a:ext cx="6604033" cy="749608"/>
          </a:xfrm>
          <a:prstGeom prst="rect">
            <a:avLst/>
          </a:prstGeom>
        </p:spPr>
        <p:txBody>
          <a:bodyPr vert="horz" wrap="square" lIns="0" tIns="57785" rIns="0" bIns="0" rtlCol="0">
            <a:noAutofit/>
          </a:bodyPr>
          <a:lstStyle/>
          <a:p>
            <a:pPr marL="355600" indent="-342900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2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DVM, DABVP (CF), College of Veterinary Medicine</a:t>
            </a: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2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Cody Will, Rattlesnake Ready, LLC - Trainer</a:t>
            </a:r>
            <a:endParaRPr lang="en-US" sz="2200" dirty="0">
              <a:solidFill>
                <a:srgbClr val="0C2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C2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32E7E2E2-6618-8840-8F9F-2694A9E220AA}"/>
              </a:ext>
            </a:extLst>
          </p:cNvPr>
          <p:cNvSpPr/>
          <p:nvPr/>
        </p:nvSpPr>
        <p:spPr>
          <a:xfrm>
            <a:off x="-454025" y="723900"/>
            <a:ext cx="908050" cy="908050"/>
          </a:xfrm>
          <a:custGeom>
            <a:avLst/>
            <a:gdLst/>
            <a:ahLst/>
            <a:cxnLst/>
            <a:rect l="l" t="t" r="r" b="b"/>
            <a:pathLst>
              <a:path w="908050" h="908050">
                <a:moveTo>
                  <a:pt x="453965" y="907930"/>
                </a:moveTo>
                <a:lnTo>
                  <a:pt x="409468" y="905744"/>
                </a:lnTo>
                <a:lnTo>
                  <a:pt x="365400" y="899207"/>
                </a:lnTo>
                <a:lnTo>
                  <a:pt x="322185" y="888382"/>
                </a:lnTo>
                <a:lnTo>
                  <a:pt x="280240" y="873373"/>
                </a:lnTo>
                <a:lnTo>
                  <a:pt x="239967" y="854326"/>
                </a:lnTo>
                <a:lnTo>
                  <a:pt x="201755" y="831423"/>
                </a:lnTo>
                <a:lnTo>
                  <a:pt x="165972" y="804884"/>
                </a:lnTo>
                <a:lnTo>
                  <a:pt x="132963" y="774966"/>
                </a:lnTo>
                <a:lnTo>
                  <a:pt x="103045" y="741957"/>
                </a:lnTo>
                <a:lnTo>
                  <a:pt x="76506" y="706174"/>
                </a:lnTo>
                <a:lnTo>
                  <a:pt x="53603" y="667962"/>
                </a:lnTo>
                <a:lnTo>
                  <a:pt x="34556" y="627689"/>
                </a:lnTo>
                <a:lnTo>
                  <a:pt x="19547" y="585744"/>
                </a:lnTo>
                <a:lnTo>
                  <a:pt x="8722" y="542529"/>
                </a:lnTo>
                <a:lnTo>
                  <a:pt x="2185" y="498461"/>
                </a:lnTo>
                <a:lnTo>
                  <a:pt x="0" y="453965"/>
                </a:lnTo>
                <a:lnTo>
                  <a:pt x="136" y="442820"/>
                </a:lnTo>
                <a:lnTo>
                  <a:pt x="3414" y="398391"/>
                </a:lnTo>
                <a:lnTo>
                  <a:pt x="11030" y="354497"/>
                </a:lnTo>
                <a:lnTo>
                  <a:pt x="22913" y="311561"/>
                </a:lnTo>
                <a:lnTo>
                  <a:pt x="38946" y="269996"/>
                </a:lnTo>
                <a:lnTo>
                  <a:pt x="58977" y="230203"/>
                </a:lnTo>
                <a:lnTo>
                  <a:pt x="82811" y="192565"/>
                </a:lnTo>
                <a:lnTo>
                  <a:pt x="110220" y="157444"/>
                </a:lnTo>
                <a:lnTo>
                  <a:pt x="140940" y="125179"/>
                </a:lnTo>
                <a:lnTo>
                  <a:pt x="174673" y="96081"/>
                </a:lnTo>
                <a:lnTo>
                  <a:pt x="211097" y="70429"/>
                </a:lnTo>
                <a:lnTo>
                  <a:pt x="249860" y="48470"/>
                </a:lnTo>
                <a:lnTo>
                  <a:pt x="290588" y="30417"/>
                </a:lnTo>
                <a:lnTo>
                  <a:pt x="332889" y="16443"/>
                </a:lnTo>
                <a:lnTo>
                  <a:pt x="376357" y="6682"/>
                </a:lnTo>
                <a:lnTo>
                  <a:pt x="420572" y="1229"/>
                </a:lnTo>
                <a:lnTo>
                  <a:pt x="453965" y="0"/>
                </a:lnTo>
                <a:lnTo>
                  <a:pt x="465109" y="136"/>
                </a:lnTo>
                <a:lnTo>
                  <a:pt x="509538" y="3414"/>
                </a:lnTo>
                <a:lnTo>
                  <a:pt x="553432" y="11030"/>
                </a:lnTo>
                <a:lnTo>
                  <a:pt x="596368" y="22913"/>
                </a:lnTo>
                <a:lnTo>
                  <a:pt x="637933" y="38946"/>
                </a:lnTo>
                <a:lnTo>
                  <a:pt x="677726" y="58977"/>
                </a:lnTo>
                <a:lnTo>
                  <a:pt x="715364" y="82811"/>
                </a:lnTo>
                <a:lnTo>
                  <a:pt x="750485" y="110220"/>
                </a:lnTo>
                <a:lnTo>
                  <a:pt x="782750" y="140940"/>
                </a:lnTo>
                <a:lnTo>
                  <a:pt x="811848" y="174673"/>
                </a:lnTo>
                <a:lnTo>
                  <a:pt x="837500" y="211097"/>
                </a:lnTo>
                <a:lnTo>
                  <a:pt x="859459" y="249860"/>
                </a:lnTo>
                <a:lnTo>
                  <a:pt x="877512" y="290588"/>
                </a:lnTo>
                <a:lnTo>
                  <a:pt x="891486" y="332889"/>
                </a:lnTo>
                <a:lnTo>
                  <a:pt x="901247" y="376357"/>
                </a:lnTo>
                <a:lnTo>
                  <a:pt x="906700" y="420572"/>
                </a:lnTo>
                <a:lnTo>
                  <a:pt x="907930" y="453965"/>
                </a:lnTo>
                <a:lnTo>
                  <a:pt x="907793" y="465109"/>
                </a:lnTo>
                <a:lnTo>
                  <a:pt x="904515" y="509538"/>
                </a:lnTo>
                <a:lnTo>
                  <a:pt x="896899" y="553432"/>
                </a:lnTo>
                <a:lnTo>
                  <a:pt x="885016" y="596368"/>
                </a:lnTo>
                <a:lnTo>
                  <a:pt x="868983" y="637933"/>
                </a:lnTo>
                <a:lnTo>
                  <a:pt x="848952" y="677726"/>
                </a:lnTo>
                <a:lnTo>
                  <a:pt x="825118" y="715364"/>
                </a:lnTo>
                <a:lnTo>
                  <a:pt x="797709" y="750485"/>
                </a:lnTo>
                <a:lnTo>
                  <a:pt x="766989" y="782750"/>
                </a:lnTo>
                <a:lnTo>
                  <a:pt x="733256" y="811848"/>
                </a:lnTo>
                <a:lnTo>
                  <a:pt x="696832" y="837500"/>
                </a:lnTo>
                <a:lnTo>
                  <a:pt x="658069" y="859459"/>
                </a:lnTo>
                <a:lnTo>
                  <a:pt x="617341" y="877512"/>
                </a:lnTo>
                <a:lnTo>
                  <a:pt x="575040" y="891486"/>
                </a:lnTo>
                <a:lnTo>
                  <a:pt x="531572" y="901247"/>
                </a:lnTo>
                <a:lnTo>
                  <a:pt x="487357" y="906700"/>
                </a:lnTo>
                <a:lnTo>
                  <a:pt x="453965" y="907930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44F1C5-A2D3-0F46-95D2-001196D563C8}"/>
              </a:ext>
            </a:extLst>
          </p:cNvPr>
          <p:cNvSpPr/>
          <p:nvPr/>
        </p:nvSpPr>
        <p:spPr>
          <a:xfrm>
            <a:off x="6860525" y="9835598"/>
            <a:ext cx="4614796" cy="495300"/>
          </a:xfrm>
          <a:prstGeom prst="rect">
            <a:avLst/>
          </a:prstGeom>
          <a:solidFill>
            <a:srgbClr val="AB0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9BAE8CF-9585-0A4F-4382-F280BB3E09BA}"/>
              </a:ext>
            </a:extLst>
          </p:cNvPr>
          <p:cNvSpPr txBox="1"/>
          <p:nvPr/>
        </p:nvSpPr>
        <p:spPr>
          <a:xfrm>
            <a:off x="1371600" y="3974747"/>
            <a:ext cx="5193030" cy="4826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0C234B"/>
                </a:solidFill>
                <a:latin typeface="Times New Roman"/>
                <a:cs typeface="Times New Roman"/>
              </a:rPr>
              <a:t>Summary of the Problem</a:t>
            </a:r>
            <a:endParaRPr sz="3600" dirty="0">
              <a:solidFill>
                <a:srgbClr val="0C234B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53FBC93-1F63-3CEF-D3B9-B5E744CB4177}"/>
              </a:ext>
            </a:extLst>
          </p:cNvPr>
          <p:cNvSpPr txBox="1"/>
          <p:nvPr/>
        </p:nvSpPr>
        <p:spPr>
          <a:xfrm>
            <a:off x="1701767" y="4647677"/>
            <a:ext cx="14681233" cy="3010423"/>
          </a:xfrm>
          <a:prstGeom prst="rect">
            <a:avLst/>
          </a:prstGeom>
        </p:spPr>
        <p:txBody>
          <a:bodyPr vert="horz" wrap="square" lIns="0" tIns="57785" rIns="0" bIns="0" numCol="1" rtlCol="0">
            <a:no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Sarah is working with Cody Will, founder and trainer at Rattlesnake Ready, a Rattlesnake aversion/avoidance training service for Dogs</a:t>
            </a: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Rattlesnake envenomation in Dogs is very costly/traumatic, and they are interested in the effectiveness of training</a:t>
            </a: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there is no published literature or data for the effectiveness of Rattlesnake training</a:t>
            </a:r>
          </a:p>
          <a:p>
            <a:pPr marL="812800" lvl="1" indent="-342900" algn="just"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methods/approaches to this training exist</a:t>
            </a:r>
          </a:p>
          <a:p>
            <a:pPr marL="355600" indent="-342900" algn="just"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are interested in envenomation outcomes for </a:t>
            </a:r>
            <a:r>
              <a:rPr lang="en-US" sz="2400" u="sng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dogs that have had encounters with snakes since training</a:t>
            </a: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endParaRPr lang="en-US" sz="2400" spc="-40" dirty="0">
              <a:solidFill>
                <a:srgbClr val="0C2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36542C-4E9A-EC42-BA40-4093CCB4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466" y="1766005"/>
            <a:ext cx="9049534" cy="24500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B26D37-2A93-F9F0-C409-2B8D4D2A4DFA}"/>
              </a:ext>
            </a:extLst>
          </p:cNvPr>
          <p:cNvSpPr txBox="1"/>
          <p:nvPr/>
        </p:nvSpPr>
        <p:spPr>
          <a:xfrm>
            <a:off x="1371600" y="8540608"/>
            <a:ext cx="1501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455"/>
              </a:spcBef>
            </a:pPr>
            <a:r>
              <a:rPr lang="en-US" sz="2800" i="1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Sarah and Cody approached Statisticians </a:t>
            </a:r>
            <a:r>
              <a:rPr lang="en-US" sz="2800" b="1" i="1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sz="2800" i="1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they attempted to collect any data!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46473913-83FF-30E0-CEE0-72BC92C9C40F}"/>
              </a:ext>
            </a:extLst>
          </p:cNvPr>
          <p:cNvSpPr txBox="1"/>
          <p:nvPr/>
        </p:nvSpPr>
        <p:spPr>
          <a:xfrm>
            <a:off x="1371600" y="7289969"/>
            <a:ext cx="5193030" cy="48260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0C234B"/>
                </a:solidFill>
                <a:latin typeface="Times New Roman"/>
                <a:cs typeface="Times New Roman"/>
              </a:rPr>
              <a:t>Next Steps</a:t>
            </a:r>
            <a:endParaRPr sz="3600" dirty="0">
              <a:solidFill>
                <a:srgbClr val="0C234B"/>
              </a:solidFill>
              <a:latin typeface="Times New Roman"/>
              <a:cs typeface="Times New Roman"/>
            </a:endParaRPr>
          </a:p>
        </p:txBody>
      </p:sp>
      <p:sp>
        <p:nvSpPr>
          <p:cNvPr id="22" name="object 10">
            <a:extLst>
              <a:ext uri="{FF2B5EF4-FFF2-40B4-BE49-F238E27FC236}">
                <a16:creationId xmlns:a16="http://schemas.microsoft.com/office/drawing/2014/main" id="{839156EF-04ED-08DB-7450-2A13E43B368F}"/>
              </a:ext>
            </a:extLst>
          </p:cNvPr>
          <p:cNvSpPr txBox="1"/>
          <p:nvPr/>
        </p:nvSpPr>
        <p:spPr>
          <a:xfrm>
            <a:off x="1701767" y="7962899"/>
            <a:ext cx="14681233" cy="577709"/>
          </a:xfrm>
          <a:prstGeom prst="rect">
            <a:avLst/>
          </a:prstGeom>
        </p:spPr>
        <p:txBody>
          <a:bodyPr vert="horz" wrap="square" lIns="0" tIns="57785" rIns="0" bIns="0" numCol="1" rtlCol="0">
            <a:no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Seeking input for data collection approach, survey questions, and other advice for how to help gather interpretable data</a:t>
            </a:r>
          </a:p>
        </p:txBody>
      </p:sp>
    </p:spTree>
    <p:extLst>
      <p:ext uri="{BB962C8B-B14F-4D97-AF65-F5344CB8AC3E}">
        <p14:creationId xmlns:p14="http://schemas.microsoft.com/office/powerpoint/2010/main" val="270349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4">
            <a:extLst>
              <a:ext uri="{FF2B5EF4-FFF2-40B4-BE49-F238E27FC236}">
                <a16:creationId xmlns:a16="http://schemas.microsoft.com/office/drawing/2014/main" id="{2B0CDC97-1AD9-2E4E-6B1D-850139B5E145}"/>
              </a:ext>
            </a:extLst>
          </p:cNvPr>
          <p:cNvSpPr txBox="1"/>
          <p:nvPr/>
        </p:nvSpPr>
        <p:spPr>
          <a:xfrm>
            <a:off x="987495" y="7390025"/>
            <a:ext cx="519303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0C234B"/>
                </a:solidFill>
                <a:latin typeface="Times New Roman"/>
                <a:cs typeface="Times New Roman"/>
              </a:rPr>
              <a:t>Additional Information</a:t>
            </a:r>
            <a:endParaRPr sz="3600" dirty="0">
              <a:solidFill>
                <a:srgbClr val="0C234B"/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6715F42-C28C-8419-0360-C615CED13320}"/>
              </a:ext>
            </a:extLst>
          </p:cNvPr>
          <p:cNvSpPr txBox="1"/>
          <p:nvPr/>
        </p:nvSpPr>
        <p:spPr>
          <a:xfrm>
            <a:off x="987495" y="7962900"/>
            <a:ext cx="14782800" cy="2545466"/>
          </a:xfrm>
          <a:prstGeom prst="rect">
            <a:avLst/>
          </a:prstGeom>
        </p:spPr>
        <p:txBody>
          <a:bodyPr vert="horz" wrap="square" lIns="0" tIns="57785" rIns="0" bIns="0" numCol="1" rtlCol="0">
            <a:no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be a preliminary study limited only to Cody’s clients</a:t>
            </a: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Cody already has demographic data for all dogs that receive training</a:t>
            </a:r>
          </a:p>
          <a:p>
            <a:pPr marL="355600" indent="-342900" algn="just">
              <a:lnSpc>
                <a:spcPct val="100000"/>
              </a:lnSpc>
              <a:spcBef>
                <a:spcPts val="455"/>
              </a:spcBef>
              <a:buFont typeface="Arial" panose="020B0604020202020204" pitchFamily="34" charset="0"/>
              <a:buChar char="•"/>
            </a:pPr>
            <a:r>
              <a:rPr lang="en-US" sz="2400" spc="-40" dirty="0">
                <a:solidFill>
                  <a:srgbClr val="0C234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Cody has annual follow ups with some of the dogs, where he re-evaluates their behaviors with a muzzled live Rattlesnake</a:t>
            </a:r>
          </a:p>
        </p:txBody>
      </p:sp>
      <p:sp>
        <p:nvSpPr>
          <p:cNvPr id="1047" name="object 12">
            <a:extLst>
              <a:ext uri="{FF2B5EF4-FFF2-40B4-BE49-F238E27FC236}">
                <a16:creationId xmlns:a16="http://schemas.microsoft.com/office/drawing/2014/main" id="{347AF6C7-5EAE-3CD9-52C2-A5BE505A75E8}"/>
              </a:ext>
            </a:extLst>
          </p:cNvPr>
          <p:cNvSpPr/>
          <p:nvPr/>
        </p:nvSpPr>
        <p:spPr>
          <a:xfrm flipV="1">
            <a:off x="979875" y="7254031"/>
            <a:ext cx="10363200" cy="45719"/>
          </a:xfrm>
          <a:custGeom>
            <a:avLst/>
            <a:gdLst/>
            <a:ahLst/>
            <a:cxnLst/>
            <a:rect l="l" t="t" r="r" b="b"/>
            <a:pathLst>
              <a:path w="13582650" h="28575">
                <a:moveTo>
                  <a:pt x="13582648" y="28574"/>
                </a:moveTo>
                <a:lnTo>
                  <a:pt x="0" y="28574"/>
                </a:lnTo>
                <a:lnTo>
                  <a:pt x="0" y="0"/>
                </a:lnTo>
                <a:lnTo>
                  <a:pt x="13582648" y="0"/>
                </a:lnTo>
                <a:lnTo>
                  <a:pt x="13582648" y="28574"/>
                </a:lnTo>
                <a:close/>
              </a:path>
            </a:pathLst>
          </a:custGeom>
          <a:solidFill>
            <a:srgbClr val="AB04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D3638C1-7978-99E4-1D4F-C5B7E6942030}"/>
              </a:ext>
            </a:extLst>
          </p:cNvPr>
          <p:cNvSpPr txBox="1"/>
          <p:nvPr/>
        </p:nvSpPr>
        <p:spPr>
          <a:xfrm>
            <a:off x="304800" y="0"/>
            <a:ext cx="5193030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0C234B"/>
                </a:solidFill>
                <a:latin typeface="Times New Roman"/>
                <a:cs typeface="Times New Roman"/>
              </a:rPr>
              <a:t>Survey Questions</a:t>
            </a:r>
            <a:endParaRPr sz="3600" dirty="0">
              <a:solidFill>
                <a:srgbClr val="0C234B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E46B53F9-70F2-DB18-2AA1-4EFD6166CD64}"/>
              </a:ext>
            </a:extLst>
          </p:cNvPr>
          <p:cNvSpPr txBox="1"/>
          <p:nvPr/>
        </p:nvSpPr>
        <p:spPr>
          <a:xfrm>
            <a:off x="685800" y="535533"/>
            <a:ext cx="14630400" cy="6628223"/>
          </a:xfrm>
          <a:prstGeom prst="rect">
            <a:avLst/>
          </a:prstGeom>
        </p:spPr>
        <p:txBody>
          <a:bodyPr vert="horz" wrap="square" lIns="0" tIns="57785" rIns="0" bIns="0" numCol="2" rtlCol="0">
            <a:no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training, has your dog encountered a rattlesnake? Yes/no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yes- briefly describe the encounter. (can use AI to look for key words)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yes- did your dog avoid the rattlesnake as trained? Yes, no, could not tell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yes- how did your dog identify the rattlesnake? (scent, sight, sound, combination, unknown) 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no- did you schedule further training sessions for your dog?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no, on a scale of 1-5 how confident do you feel that your dog would avoid a rattlesnake after training? (1=not confident, 5 = very confident)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training, has your dog been envenomated by a rattlesnake?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yes, was the bite accidental, provoked, or unknown?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If yes, what was the approximate cost of treatment?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Additional (potential) questions: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What led you to seek rattlesnake aversion training for your dog?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Hiking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Hunting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outdoor activities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Live next to a wash/area known to have rattlesnakes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General Safety</a:t>
            </a:r>
          </a:p>
          <a:p>
            <a:pPr marL="1143000" marR="0" lvl="2" indent="-228600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Fear about cost of treating an envenomation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During the first step of training, was your dog initially interested in the rattlesnake?</a:t>
            </a:r>
          </a:p>
          <a:p>
            <a:pPr marL="12700" algn="just">
              <a:lnSpc>
                <a:spcPct val="100000"/>
              </a:lnSpc>
              <a:spcBef>
                <a:spcPts val="455"/>
              </a:spcBef>
            </a:pPr>
            <a:endParaRPr lang="en-US" sz="4400" spc="-40" dirty="0">
              <a:solidFill>
                <a:srgbClr val="0C234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B30B1-ADC7-E1B1-2E6D-E804395D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0" y="0"/>
            <a:ext cx="2971800" cy="20857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C39906-9C51-4908-65C6-2DEADB70B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722" y="5794432"/>
            <a:ext cx="4035495" cy="29649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44185"/>
      </p:ext>
    </p:extLst>
  </p:cSld>
  <p:clrMapOvr>
    <a:masterClrMapping/>
  </p:clrMapOvr>
</p:sld>
</file>

<file path=ppt/theme/theme1.xml><?xml version="1.0" encoding="utf-8"?>
<a:theme xmlns:a="http://schemas.openxmlformats.org/drawingml/2006/main" name="UArizona Professio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B042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Arizona Professional" id="{00029ADC-C40C-E840-8C76-A830D4725332}" vid="{14B34F41-2AD1-0A45-8635-3C8C8776F7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UArizona Professional</Template>
  <TotalTime>1941</TotalTime>
  <Words>436</Words>
  <Application>Microsoft Office PowerPoint</Application>
  <PresentationFormat>Custom</PresentationFormat>
  <Paragraphs>41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Arial</vt:lpstr>
      <vt:lpstr>Calibri</vt:lpstr>
      <vt:lpstr>Times New Roman</vt:lpstr>
      <vt:lpstr>UArizona Professional</vt:lpstr>
      <vt:lpstr>PowerPoint Presentation</vt:lpstr>
      <vt:lpstr>Effectiveness of Rattlesnake Aversion Training in Dogs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Hall  Meeting</dc:title>
  <dc:creator>Alex Salce</dc:creator>
  <cp:lastModifiedBy>Alex Salce</cp:lastModifiedBy>
  <cp:revision>25</cp:revision>
  <dcterms:created xsi:type="dcterms:W3CDTF">2021-02-11T20:10:20Z</dcterms:created>
  <dcterms:modified xsi:type="dcterms:W3CDTF">2024-10-13T03:21:16Z</dcterms:modified>
</cp:coreProperties>
</file>